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60" r:id="rId4"/>
    <p:sldId id="259" r:id="rId5"/>
    <p:sldId id="262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062" y="54"/>
      </p:cViewPr>
      <p:guideLst>
        <p:guide orient="horz" pos="2160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лайд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16" name="Заполнитель даты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17" name="Заполнитель колонтитула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Заполнитель номера слайда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Содержимое в двух колонка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овый заполнитель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Редактировать текст</a:t>
            </a:r>
            <a:endParaRPr lang="ru-RU"/>
          </a:p>
        </p:txBody>
      </p:sp>
      <p:sp>
        <p:nvSpPr>
          <p:cNvPr id="6" name="Заполнитель содержимого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полнитель даты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Заполнитель колонтитула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полнитель номера слайда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Заполнитель колонтитула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и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изображения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ru-RU"/>
          </a:p>
        </p:txBody>
      </p:sp>
      <p:sp>
        <p:nvSpPr>
          <p:cNvPr id="4" name="Текстовый заполнитель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 smtClean="0"/>
              <a:t>Образец текста</a:t>
            </a:r>
            <a:endParaRPr lang="ru-RU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ru-RU" smtClean="0"/>
              <a:t>05.11.2026</a:t>
            </a:fld>
            <a:endParaRPr lang="ru-RU" dirty="0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3" name="Заполнитель вертикального текста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полнитель содержимого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е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7" name="Текстовый заполнитель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-заполнитель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24180" y="384810"/>
            <a:ext cx="11470005" cy="4759325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en-US" sz="2400" b="1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Планиметр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прибор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который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позволяет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механически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(а в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современных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версиях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автоматически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)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определять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площадь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замкнутых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контуров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любой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формы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плоских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поверхностях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картах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планах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чертежах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Само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название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происходит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от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латинских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слов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planum</a:t>
            </a:r>
            <a:r>
              <a:rPr lang="en-US" altLang="ru-RU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(«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плоскость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») и </a:t>
            </a:r>
            <a:r>
              <a:rPr lang="en-US" altLang="ru-RU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metron</a:t>
            </a:r>
            <a:r>
              <a:rPr lang="en-US" altLang="ru-RU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(«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мера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»).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сути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частный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случай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аналогового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вычислительного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устройства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интегратора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</a:p>
          <a:p>
            <a:pPr algn="just">
              <a:lnSpc>
                <a:spcPct val="120000"/>
              </a:lnSpc>
            </a:pPr>
            <a:endParaRPr lang="en-US" altLang="en-US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585" y="3110865"/>
            <a:ext cx="7051675" cy="35534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46805" y="301695"/>
            <a:ext cx="10969200" cy="705600"/>
          </a:xfrm>
        </p:spPr>
        <p:txBody>
          <a:bodyPr/>
          <a:lstStyle/>
          <a:p>
            <a:pPr algn="ctr"/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Как это работает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64890" y="1049710"/>
            <a:ext cx="10969200" cy="4759200"/>
          </a:xfrm>
        </p:spPr>
        <p:txBody>
          <a:bodyPr/>
          <a:lstStyle/>
          <a:p>
            <a:pPr marL="0" indent="0" algn="just">
              <a:buNone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Принцип действия основан на том, что при обводе контура специальным штифтом (или точкой) происходит прокатывание специального ролика по бумаге. Суммарное число оборотов этого ролика пропорционально площади, ограниченной контуром. </a:t>
            </a:r>
            <a:endParaRPr lang="en-US" altLang="en-US"/>
          </a:p>
          <a:p>
            <a:pPr marL="0" indent="0" algn="just">
              <a:buNone/>
            </a:pPr>
            <a:endParaRPr lang="en-US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5"/>
          <a:srcRect t="14685" b="13444"/>
          <a:stretch>
            <a:fillRect/>
          </a:stretch>
        </p:blipFill>
        <p:spPr>
          <a:xfrm>
            <a:off x="3348990" y="3172460"/>
            <a:ext cx="4729480" cy="339915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322015"/>
            <a:ext cx="10969200" cy="705600"/>
          </a:xfrm>
        </p:spPr>
        <p:txBody>
          <a:bodyPr/>
          <a:lstStyle/>
          <a:p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Как устроен планиметр?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03295" y="1559615"/>
            <a:ext cx="10969200" cy="4759200"/>
          </a:xfrm>
        </p:spPr>
        <p:txBody>
          <a:bodyPr/>
          <a:lstStyle/>
          <a:p>
            <a:pPr marL="0" indent="0">
              <a:buFont typeface="+mj-lt"/>
              <a:buNone/>
            </a:pPr>
            <a:r>
              <a:rPr lang="ru-RU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Обводной рычаг</a:t>
            </a:r>
          </a:p>
          <a:p>
            <a:pPr marL="0" indent="0">
              <a:buNone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Движется вдоль границы фигуры.</a:t>
            </a:r>
          </a:p>
          <a:p>
            <a:pPr marL="0" indent="0">
              <a:buNone/>
            </a:pPr>
            <a:r>
              <a:rPr lang="ru-RU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Измерительное колесо</a:t>
            </a:r>
          </a:p>
          <a:p>
            <a:pPr marL="0" indent="0">
              <a:buNone/>
            </a:pPr>
            <a:r>
              <a:rPr lang="ru-RU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егистрирует перемещение.</a:t>
            </a:r>
          </a:p>
          <a:p>
            <a:pPr marL="0" indent="0" algn="l">
              <a:buNone/>
              <a:defRPr sz="2100" b="1">
                <a:solidFill>
                  <a:srgbClr val="182A4A"/>
                </a:solidFill>
                <a:latin typeface="Aptos"/>
              </a:defRPr>
            </a:pPr>
            <a:r>
              <a:rPr lang="ru-RU" sz="2400" b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3. </a:t>
            </a:r>
            <a:r>
              <a:rPr sz="2400" b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Счётный механизм</a:t>
            </a:r>
          </a:p>
          <a:p>
            <a:pPr marL="0" indent="0" algn="l">
              <a:buNone/>
              <a:defRPr sz="2100" b="1">
                <a:solidFill>
                  <a:srgbClr val="182A4A"/>
                </a:solidFill>
                <a:latin typeface="Aptos"/>
              </a:defRPr>
            </a:pPr>
            <a:endParaRPr lang="en-US" altLang="en-US" sz="2400" b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3870" y="4597400"/>
            <a:ext cx="493776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0">
                <a:solidFill>
                  <a:srgbClr val="283241"/>
                </a:solidFill>
                <a:latin typeface="Aptos"/>
              </a:defRPr>
            </a:pP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Показывает результат измерения.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4375" y="1696720"/>
            <a:ext cx="5782945" cy="346392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ru-RU" altLang="en-US" sz="3200" dirty="0">
                <a:latin typeface="Times New Roman" panose="02020603050405020304" charset="0"/>
                <a:cs typeface="Times New Roman" panose="02020603050405020304" charset="0"/>
              </a:rPr>
              <a:t>Виды </a:t>
            </a:r>
            <a:r>
              <a:rPr lang="ru-RU" altLang="en-US" sz="3200" dirty="0" smtClean="0">
                <a:latin typeface="Times New Roman" panose="02020603050405020304" charset="0"/>
                <a:cs typeface="Times New Roman" panose="02020603050405020304" charset="0"/>
              </a:rPr>
              <a:t>планиметров</a:t>
            </a:r>
            <a:endParaRPr lang="ru-RU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pPr algn="just"/>
            <a:r>
              <a:rPr lang="en-US" altLang="en-US" sz="2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Линейные. Все точки прибора во время работы подвижны. </a:t>
            </a:r>
          </a:p>
          <a:p>
            <a:pPr algn="just"/>
            <a:r>
              <a:rPr lang="en-US" altLang="en-US" sz="2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Полярные. Имеют одну неподвижную точку — полюс, вокруг которого и происходит измерение. </a:t>
            </a:r>
          </a:p>
          <a:p>
            <a:pPr algn="just"/>
            <a:r>
              <a:rPr lang="en-US" altLang="en-US" sz="2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Роликовые. Оснащены роликом, который обеспечивает значительное горизонтальное перемещение на плоскости.</a:t>
            </a:r>
          </a:p>
          <a:p>
            <a:pPr marL="0" indent="0" algn="just">
              <a:buNone/>
            </a:pPr>
            <a:r>
              <a:rPr lang="en-US" altLang="en-US" sz="2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Среди механических особенно распространены полярные планиметры (например, системы Амслера — Коради). В современных версиях их часто заменяют электронными, которые выводят результат на дисплей и позволяют задавать масштаб вручную.</a:t>
            </a: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Преимущества и ограничения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en-US" sz="2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Преимущества:</a:t>
            </a:r>
          </a:p>
          <a:p>
            <a:pPr>
              <a:buSzPct val="70000"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Подходит для фигур сложной формы.</a:t>
            </a:r>
          </a:p>
          <a:p>
            <a:pPr>
              <a:buSzPct val="70000"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Ускоряет измерение площади.</a:t>
            </a:r>
          </a:p>
          <a:p>
            <a:pPr>
              <a:buSzPct val="70000"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Удобен при работе с картами и планами.</a:t>
            </a: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523990" y="1501140"/>
            <a:ext cx="5308600" cy="436054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Ограничения:</a:t>
            </a:r>
          </a:p>
          <a:p>
            <a:pPr algn="just">
              <a:buSzPct val="75000"/>
            </a:pP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Нужна аккуратная обводка контура.</a:t>
            </a:r>
          </a:p>
          <a:p>
            <a:pPr algn="just">
              <a:buSzPct val="75000"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Точность зависит от прибора и навыка.</a:t>
            </a:r>
          </a:p>
          <a:p>
            <a:pPr algn="just">
              <a:buSzPct val="75000"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Для цифровых карт часто используют программы.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244</Words>
  <Application>Microsoft Office PowerPoint</Application>
  <PresentationFormat>Широкоэкранный</PresentationFormat>
  <Paragraphs>24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Times New Roman</vt:lpstr>
      <vt:lpstr>Wingdings</vt:lpstr>
      <vt:lpstr>WPS</vt:lpstr>
      <vt:lpstr>Презентация PowerPoint</vt:lpstr>
      <vt:lpstr>Как это работает</vt:lpstr>
      <vt:lpstr>Как устроен планиметр?</vt:lpstr>
      <vt:lpstr>Виды планиметров</vt:lpstr>
      <vt:lpstr>Преимущества и ограничения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Планиметр</dc:title>
  <dc:creator>Azerty</dc:creator>
  <cp:lastModifiedBy>Azerty</cp:lastModifiedBy>
  <cp:revision>4</cp:revision>
  <dcterms:created xsi:type="dcterms:W3CDTF">2026-10-27T08:39:00Z</dcterms:created>
  <dcterms:modified xsi:type="dcterms:W3CDTF">2026-11-05T03:29:21Z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9E4B5E7B203148CEBE52265A9CFEA5F8_12</vt:lpwstr>
  </property>
</Properties>
</file>