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DCDCDC"/>
    <a:srgbClr val="F0F0F0"/>
    <a:srgbClr val="E6E6E6"/>
    <a:srgbClr val="C8C8C8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778" autoAdjust="0"/>
    <p:restoredTop sz="94660"/>
  </p:normalViewPr>
  <p:slideViewPr>
    <p:cSldViewPr snapToGrid="0" showGuides="1">
      <p:cViewPr varScale="1">
        <p:scale>
          <a:sx n="40" d="100"/>
          <a:sy n="40" d="100"/>
        </p:scale>
        <p:origin x="1062" y="54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tags" Target="../tags/tag9.xml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11.xml"/><Relationship Id="rId4" Type="http://schemas.openxmlformats.org/officeDocument/2006/relationships/tags" Target="../tags/tag10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tags" Target="../tags/tag14.xml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16.xml"/><Relationship Id="rId4" Type="http://schemas.openxmlformats.org/officeDocument/2006/relationships/tags" Target="../tags/tag15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tags" Target="../tags/tag19.xml"/><Relationship Id="rId2" Type="http://schemas.openxmlformats.org/officeDocument/2006/relationships/tags" Target="../tags/tag18.xml"/><Relationship Id="rId1" Type="http://schemas.openxmlformats.org/officeDocument/2006/relationships/tags" Target="../tags/tag17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21.xml"/><Relationship Id="rId4" Type="http://schemas.openxmlformats.org/officeDocument/2006/relationships/tags" Target="../tags/tag20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tags" Target="../tags/tag24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23.xml"/><Relationship Id="rId1" Type="http://schemas.openxmlformats.org/officeDocument/2006/relationships/tags" Target="../tags/tag22.xml"/><Relationship Id="rId6" Type="http://schemas.openxmlformats.org/officeDocument/2006/relationships/tags" Target="../tags/tag27.xml"/><Relationship Id="rId5" Type="http://schemas.openxmlformats.org/officeDocument/2006/relationships/tags" Target="../tags/tag26.xml"/><Relationship Id="rId4" Type="http://schemas.openxmlformats.org/officeDocument/2006/relationships/tags" Target="../tags/tag25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tags" Target="../tags/tag35.xml"/><Relationship Id="rId3" Type="http://schemas.openxmlformats.org/officeDocument/2006/relationships/tags" Target="../tags/tag30.xml"/><Relationship Id="rId7" Type="http://schemas.openxmlformats.org/officeDocument/2006/relationships/tags" Target="../tags/tag34.xml"/><Relationship Id="rId2" Type="http://schemas.openxmlformats.org/officeDocument/2006/relationships/tags" Target="../tags/tag29.xml"/><Relationship Id="rId1" Type="http://schemas.openxmlformats.org/officeDocument/2006/relationships/tags" Target="../tags/tag28.xml"/><Relationship Id="rId6" Type="http://schemas.openxmlformats.org/officeDocument/2006/relationships/tags" Target="../tags/tag33.xml"/><Relationship Id="rId5" Type="http://schemas.openxmlformats.org/officeDocument/2006/relationships/tags" Target="../tags/tag32.xml"/><Relationship Id="rId4" Type="http://schemas.openxmlformats.org/officeDocument/2006/relationships/tags" Target="../tags/tag31.xml"/><Relationship Id="rId9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tags" Target="../tags/tag36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39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tags" Target="../tags/tag42.xml"/><Relationship Id="rId2" Type="http://schemas.openxmlformats.org/officeDocument/2006/relationships/tags" Target="../tags/tag41.xml"/><Relationship Id="rId1" Type="http://schemas.openxmlformats.org/officeDocument/2006/relationships/tags" Target="../tags/tag40.xml"/><Relationship Id="rId4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tags" Target="../tags/tag45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44.xml"/><Relationship Id="rId1" Type="http://schemas.openxmlformats.org/officeDocument/2006/relationships/tags" Target="../tags/tag43.xml"/><Relationship Id="rId6" Type="http://schemas.openxmlformats.org/officeDocument/2006/relationships/tags" Target="../tags/tag48.xml"/><Relationship Id="rId5" Type="http://schemas.openxmlformats.org/officeDocument/2006/relationships/tags" Target="../tags/tag47.xml"/><Relationship Id="rId4" Type="http://schemas.openxmlformats.org/officeDocument/2006/relationships/tags" Target="../tags/tag46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tags" Target="../tags/tag51.xml"/><Relationship Id="rId2" Type="http://schemas.openxmlformats.org/officeDocument/2006/relationships/tags" Target="../tags/tag50.xml"/><Relationship Id="rId1" Type="http://schemas.openxmlformats.org/officeDocument/2006/relationships/tags" Target="../tags/tag49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53.xml"/><Relationship Id="rId4" Type="http://schemas.openxmlformats.org/officeDocument/2006/relationships/tags" Target="../tags/tag52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tags" Target="../tags/tag56.xml"/><Relationship Id="rId2" Type="http://schemas.openxmlformats.org/officeDocument/2006/relationships/tags" Target="../tags/tag55.xml"/><Relationship Id="rId1" Type="http://schemas.openxmlformats.org/officeDocument/2006/relationships/tags" Target="../tags/tag54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57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tags" Target="../tags/tag60.xml"/><Relationship Id="rId2" Type="http://schemas.openxmlformats.org/officeDocument/2006/relationships/tags" Target="../tags/tag59.xml"/><Relationship Id="rId1" Type="http://schemas.openxmlformats.org/officeDocument/2006/relationships/tags" Target="../tags/tag58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62.xml"/><Relationship Id="rId4" Type="http://schemas.openxmlformats.org/officeDocument/2006/relationships/tags" Target="../tags/tag6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Слайд заголовк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  <p:custDataLst>
              <p:tags r:id="rId2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dirty="0"/>
              <a:t>Образец подзаголовка</a:t>
            </a:r>
          </a:p>
        </p:txBody>
      </p:sp>
      <p:sp>
        <p:nvSpPr>
          <p:cNvPr id="16" name="Заполнитель даты 15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17" name="Заполнитель колонтитула 16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8" name="Заполнитель номера слайда 17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содержимо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Заполнитель содержимого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Заполнитель даты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5" name="Заполнитель колонтитула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Заполнитель номера слайда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hasCustomPrompt="1"/>
            <p:custDataLst>
              <p:tags r:id="rId1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/>
            </a:lvl1pPr>
          </a:lstStyle>
          <a:p>
            <a:r>
              <a:rPr lang="ru-RU" dirty="0"/>
              <a:t>Заголовок</a:t>
            </a:r>
          </a:p>
        </p:txBody>
      </p:sp>
      <p:sp>
        <p:nvSpPr>
          <p:cNvPr id="3" name="Текстовый заполнитель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dirty="0"/>
              <a:t>Редактировать текст</a:t>
            </a:r>
          </a:p>
        </p:txBody>
      </p:sp>
      <p:sp>
        <p:nvSpPr>
          <p:cNvPr id="4" name="Заполнитель даты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5" name="Заполнитель колонтитула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Заполнитель номера слайда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Содержимое в двух колонка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Заполнитель содержимого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Заполнитель содержимого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5" name="Заполнитель даты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6" name="Заполнитель колонтитула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Заполнитель номера слайда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овый заполнитель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dirty="0"/>
              <a:t>Редактировать текст</a:t>
            </a:r>
          </a:p>
        </p:txBody>
      </p:sp>
      <p:sp>
        <p:nvSpPr>
          <p:cNvPr id="4" name="Заполнитель содержимого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овый заполнитель 4"/>
          <p:cNvSpPr>
            <a:spLocks noGrp="1"/>
          </p:cNvSpPr>
          <p:nvPr>
            <p:ph type="body" sz="quarter" idx="3" hasCustomPrompt="1"/>
            <p:custDataLst>
              <p:tags r:id="rId4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Редактировать текст</a:t>
            </a:r>
            <a:endParaRPr lang="ru-RU"/>
          </a:p>
        </p:txBody>
      </p:sp>
      <p:sp>
        <p:nvSpPr>
          <p:cNvPr id="6" name="Заполнитель содержимого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Заполнитель даты 6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8" name="Заполнитель колонтитула 7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Заполнитель номера слайда 8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Заполнитель даты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4" name="Заполнитель колонтитула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Заполнитель номера слайда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даты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3" name="Заполнитель колонтитула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полнитель номера слайда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Изображение и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полнитель изображения 2"/>
          <p:cNvSpPr>
            <a:spLocks noGrp="1"/>
          </p:cNvSpPr>
          <p:nvPr>
            <p:ph type="pic" idx="1"/>
            <p:custDataLst>
              <p:tags r:id="rId1"/>
            </p:custDataLst>
          </p:nvPr>
        </p:nvSpPr>
        <p:spPr>
          <a:xfrm>
            <a:off x="608400" y="1555200"/>
            <a:ext cx="5233077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endParaRPr lang="ru-RU"/>
          </a:p>
        </p:txBody>
      </p:sp>
      <p:sp>
        <p:nvSpPr>
          <p:cNvPr id="4" name="Текстовый заполнитель 3"/>
          <p:cNvSpPr>
            <a:spLocks noGrp="1"/>
          </p:cNvSpPr>
          <p:nvPr>
            <p:ph type="body" sz="half" idx="2"/>
            <p:custDataLst>
              <p:tags r:id="rId2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r>
              <a:rPr lang="ru-RU" smtClean="0"/>
              <a:t>Образец текста</a:t>
            </a:r>
            <a:endParaRPr lang="ru-RU"/>
          </a:p>
        </p:txBody>
      </p:sp>
      <p:sp>
        <p:nvSpPr>
          <p:cNvPr id="5" name="Заполнитель даты 4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ru-RU" smtClean="0"/>
              <a:t>05.11.2026</a:t>
            </a:fld>
            <a:endParaRPr lang="ru-RU" dirty="0"/>
          </a:p>
        </p:txBody>
      </p:sp>
      <p:sp>
        <p:nvSpPr>
          <p:cNvPr id="6" name="Заполнитель колонтитула 5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Заполнитель номера слайда 6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FABC47A4-756D-490B-A52F-7D9E2C9FC05F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 hasCustomPrompt="1"/>
            <p:custDataLst>
              <p:tags r:id="rId1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>
              <a:buNone/>
              <a:defRPr sz="2800"/>
            </a:lvl1pPr>
          </a:lstStyle>
          <a:p>
            <a:pPr lvl="0"/>
            <a:r>
              <a:rPr lang="ru-RU" smtClean="0"/>
              <a:t>Заголовок</a:t>
            </a:r>
            <a:endParaRPr lang="ru-RU"/>
          </a:p>
        </p:txBody>
      </p:sp>
      <p:sp>
        <p:nvSpPr>
          <p:cNvPr id="3" name="Заполнитель вертикального текста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>
              <a:spcAft>
                <a:spcPts val="1000"/>
              </a:spcAft>
              <a:defRPr spc="300"/>
            </a:lvl1pPr>
            <a:lvl2pPr marL="685800" indent="-228600">
              <a:defRPr spc="300"/>
            </a:lvl2pPr>
            <a:lvl3pPr marL="1143000" indent="-228600">
              <a:defRPr spc="300"/>
            </a:lvl3pPr>
            <a:lvl4pPr marL="1600200" indent="-228600">
              <a:defRPr spc="300"/>
            </a:lvl4pPr>
            <a:lvl5pPr marL="2057400" indent="-228600">
              <a:defRPr spc="300"/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Заполнитель даты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5" name="Заполнитель колонтитула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Заполнитель номера слайда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одержимо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полнитель даты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4" name="Заполнитель колонтитула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Заполнитель номера слайда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Заполнитель содержимого 6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Конеч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полнитель даты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4" name="Заполнитель колонтитула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Заполнитель номера слайда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algn="ctr">
              <a:defRPr sz="6000"/>
            </a:lvl1pPr>
          </a:lstStyle>
          <a:p>
            <a:pPr lvl="0"/>
            <a:r>
              <a:rPr lang="ru-RU" smtClean="0"/>
              <a:t>Заголовок</a:t>
            </a:r>
            <a:endParaRPr lang="ru-RU"/>
          </a:p>
        </p:txBody>
      </p:sp>
      <p:sp>
        <p:nvSpPr>
          <p:cNvPr id="7" name="Текстовый заполнитель 6"/>
          <p:cNvSpPr>
            <a:spLocks noGrp="1"/>
          </p:cNvSpPr>
          <p:nvPr>
            <p:ph type="body" sz="quarter" idx="13"/>
            <p:custDataLst>
              <p:tags r:id="rId5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algn="ctr">
              <a:lnSpc>
                <a:spcPct val="110000"/>
              </a:lnSpc>
              <a:buNone/>
              <a:defRPr sz="2400" spc="200"/>
            </a:lvl1pPr>
          </a:lstStyle>
          <a:p>
            <a:pPr lvl="0"/>
            <a:r>
              <a:rPr lang="ru-RU" dirty="0"/>
              <a:t>Образец текста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ags" Target="../tags/tag1.xml"/><Relationship Id="rId18" Type="http://schemas.openxmlformats.org/officeDocument/2006/relationships/tags" Target="../tags/tag6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tags" Target="../tags/tag5.xml"/><Relationship Id="rId2" Type="http://schemas.openxmlformats.org/officeDocument/2006/relationships/slideLayout" Target="../slideLayouts/slideLayout2.xml"/><Relationship Id="rId16" Type="http://schemas.openxmlformats.org/officeDocument/2006/relationships/tags" Target="../tags/tag4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ags" Target="../tags/tag3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-заполнитель 1"/>
          <p:cNvSpPr>
            <a:spLocks noGrp="1"/>
          </p:cNvSpPr>
          <p:nvPr>
            <p:ph type="title"/>
            <p:custDataLst>
              <p:tags r:id="rId14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3" name="Текстовый заполнитель 2"/>
          <p:cNvSpPr>
            <a:spLocks noGrp="1"/>
          </p:cNvSpPr>
          <p:nvPr>
            <p:ph type="body" idx="1"/>
            <p:custDataLst>
              <p:tags r:id="rId15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Заполнитель даты 3"/>
          <p:cNvSpPr>
            <a:spLocks noGrp="1"/>
          </p:cNvSpPr>
          <p:nvPr>
            <p:ph type="dt" sz="half" idx="2"/>
            <p:custDataLst>
              <p:tags r:id="rId16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5" name="Заполнитель колонтитула 4"/>
          <p:cNvSpPr>
            <a:spLocks noGrp="1"/>
          </p:cNvSpPr>
          <p:nvPr>
            <p:ph type="ftr" sz="quarter" idx="3"/>
            <p:custDataLst>
              <p:tags r:id="rId17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Заполнитель номера слайда 5"/>
          <p:cNvSpPr>
            <a:spLocks noGrp="1"/>
          </p:cNvSpPr>
          <p:nvPr>
            <p:ph type="sldNum" sz="quarter" idx="4"/>
            <p:custDataLst>
              <p:tags r:id="rId18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ru-RU" smtClean="0"/>
              <a:t>‹#›</a:t>
            </a:fld>
            <a:endParaRPr lang="ru-RU" dirty="0"/>
          </a:p>
        </p:txBody>
      </p:sp>
    </p:spTree>
    <p:custDataLst>
      <p:tags r:id="rId13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0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  <a:tab pos="1609725" algn="l"/>
          <a:tab pos="1609725" algn="l"/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tags" Target="../tags/tag65.xml"/><Relationship Id="rId2" Type="http://schemas.openxmlformats.org/officeDocument/2006/relationships/tags" Target="../tags/tag64.xml"/><Relationship Id="rId1" Type="http://schemas.openxmlformats.org/officeDocument/2006/relationships/tags" Target="../tags/tag63.xml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67.xml"/><Relationship Id="rId1" Type="http://schemas.openxmlformats.org/officeDocument/2006/relationships/tags" Target="../tags/tag66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ru-RU">
                <a:latin typeface="Times New Roman" panose="02020603050405020304" charset="0"/>
                <a:cs typeface="Times New Roman" panose="02020603050405020304" charset="0"/>
              </a:rPr>
              <a:t>Пантограф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/>
        <p:txBody>
          <a:bodyPr/>
          <a:lstStyle/>
          <a:p>
            <a:endParaRPr lang="ru-RU"/>
          </a:p>
        </p:txBody>
      </p:sp>
    </p:spTree>
    <p:custDataLst>
      <p:tags r:id="rId1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мещающее содержимое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608400" y="610290"/>
            <a:ext cx="10969200" cy="4759200"/>
          </a:xfrm>
        </p:spPr>
        <p:txBody>
          <a:bodyPr/>
          <a:lstStyle/>
          <a:p>
            <a:pPr marL="0" indent="0" algn="just">
              <a:buNone/>
            </a:pPr>
            <a:r>
              <a:rPr lang="en-US" altLang="en-US" sz="2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Это прибор для перечерчивания планов и карт в другом масштабе. Работает по принципу параллелограммного механизма: есть опорная точка, обводная игла (ей ведут по исходному контуру) и пишущий узел, который повторяет движение в увеличенном или уменьшенном масштабе.</a:t>
            </a:r>
          </a:p>
        </p:txBody>
      </p:sp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4"/>
          <a:srcRect b="11149"/>
          <a:stretch>
            <a:fillRect/>
          </a:stretch>
        </p:blipFill>
        <p:spPr>
          <a:xfrm>
            <a:off x="3510915" y="3051810"/>
            <a:ext cx="5701030" cy="334518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081"/>
  <p:tag name="KSO_WM_TEMPLATE_MASTER_TYPE" val="0"/>
  <p:tag name="KSO_WM_TEMPLATE_COLOR_TYPE" val="1"/>
  <p:tag name="KSO_WM_UNIT_SHOW_EDIT_AREA_INDICATION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custom20205081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081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SHOW_EDIT_AREA_INDICATION" val="1"/>
  <p:tag name="KSO_WM_UNIT_VALUE" val="28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05081_1*a*1"/>
  <p:tag name="KSO_WM_TEMPLATE_CATEGORY" val="custom"/>
  <p:tag name="KSO_WM_TEMPLATE_INDEX" val="20205081"/>
  <p:tag name="KSO_WM_UNIT_LAYERLEVEL" val="1"/>
  <p:tag name="KSO_WM_TAG_VERSION" val="1.0"/>
  <p:tag name="KSO_WM_BEAUTIFY_FLAG" val="#wm#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SHOW_EDIT_AREA_INDICATION" val="1"/>
  <p:tag name="KSO_WM_UNIT_VALUE" val="111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1"/>
  <p:tag name="KSO_WM_UNIT_ID" val="custom20205081_1*b*1"/>
  <p:tag name="KSO_WM_TEMPLATE_CATEGORY" val="custom"/>
  <p:tag name="KSO_WM_TEMPLATE_INDEX" val="20205081"/>
  <p:tag name="KSO_WM_UNIT_LAYERLEVEL" val="1"/>
  <p:tag name="KSO_WM_TAG_VERSION" val="1.0"/>
  <p:tag name="KSO_WM_BEAUTIFY_FLAG" val="#wm#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5081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heme/theme1.xml><?xml version="1.0" encoding="utf-8"?>
<a:theme xmlns:a="http://schemas.openxmlformats.org/drawingml/2006/main" name="WPS">
  <a:themeElements>
    <a:clrScheme name="WP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874CB"/>
      </a:accent1>
      <a:accent2>
        <a:srgbClr val="EE822F"/>
      </a:accent2>
      <a:accent3>
        <a:srgbClr val="F2BA02"/>
      </a:accent3>
      <a:accent4>
        <a:srgbClr val="75BD42"/>
      </a:accent4>
      <a:accent5>
        <a:srgbClr val="30C0B4"/>
      </a:accent5>
      <a:accent6>
        <a:srgbClr val="E54C5E"/>
      </a:accent6>
      <a:hlink>
        <a:srgbClr val="0026E5"/>
      </a:hlink>
      <a:folHlink>
        <a:srgbClr val="7E1FAD"/>
      </a:folHlink>
    </a:clrScheme>
    <a:fontScheme name="WPS">
      <a:majorFont>
        <a:latin typeface="Arial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WPS">
      <a:fillStyleLst>
        <a:solidFill>
          <a:schemeClr val="phClr"/>
        </a:solidFill>
        <a:gradFill>
          <a:gsLst>
            <a:gs pos="0">
              <a:schemeClr val="phClr">
                <a:lumOff val="17500"/>
              </a:schemeClr>
            </a:gs>
            <a:gs pos="100000">
              <a:schemeClr val="phClr"/>
            </a:gs>
          </a:gsLst>
          <a:lin ang="2700000" scaled="0"/>
        </a:gradFill>
        <a:gradFill>
          <a:gsLst>
            <a:gs pos="0">
              <a:schemeClr val="phClr">
                <a:hueOff val="-2520000"/>
              </a:schemeClr>
            </a:gs>
            <a:gs pos="100000">
              <a:schemeClr val="phClr"/>
            </a:gs>
          </a:gsLst>
          <a:lin ang="27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gradFill>
            <a:gsLst>
              <a:gs pos="0">
                <a:schemeClr val="phClr">
                  <a:hueOff val="-4200000"/>
                </a:schemeClr>
              </a:gs>
              <a:gs pos="100000">
                <a:schemeClr val="phClr"/>
              </a:gs>
            </a:gsLst>
            <a:lin ang="2700000" scaled="1"/>
          </a:gradFill>
          <a:prstDash val="solid"/>
          <a:miter lim="800000"/>
        </a:ln>
      </a:lnStyleLst>
      <a:effectStyleLst>
        <a:effectStyle>
          <a:effectLst>
            <a:outerShdw blurRad="101600" dist="50800" dir="5400000" algn="ctr" rotWithShape="0">
              <a:schemeClr val="phClr">
                <a:alpha val="60000"/>
              </a:schemeClr>
            </a:outerShdw>
          </a:effectLst>
        </a:effectStyle>
        <a:effectStyle>
          <a:effectLst>
            <a:reflection stA="50000" endA="300" endPos="40000" dist="25400" dir="5400000" sy="-100000" algn="bl" rotWithShape="0"/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44</Words>
  <Application>Microsoft Office PowerPoint</Application>
  <PresentationFormat>Широкоэкранный</PresentationFormat>
  <Paragraphs>2</Paragraphs>
  <Slides>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</vt:i4>
      </vt:variant>
    </vt:vector>
  </HeadingPairs>
  <TitlesOfParts>
    <vt:vector size="6" baseType="lpstr">
      <vt:lpstr>Arial</vt:lpstr>
      <vt:lpstr>Times New Roman</vt:lpstr>
      <vt:lpstr>Wingdings</vt:lpstr>
      <vt:lpstr>WPS</vt:lpstr>
      <vt:lpstr>Пантограф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Пантограф</dc:title>
  <dc:creator>Azerty</dc:creator>
  <cp:lastModifiedBy>Azerty</cp:lastModifiedBy>
  <cp:revision>2</cp:revision>
  <dcterms:created xsi:type="dcterms:W3CDTF">2026-11-05T05:27:46Z</dcterms:created>
  <dcterms:modified xsi:type="dcterms:W3CDTF">2026-11-05T07:18:22Z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1049-12.1.0.28485</vt:lpwstr>
  </property>
  <property fmtid="{D5CDD505-2E9C-101B-9397-08002B2CF9AE}" pid="3" name="ICV">
    <vt:lpwstr>121C8046D24C412D88DDA2C4240F26D1_12</vt:lpwstr>
  </property>
</Properties>
</file>