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36" d="100"/>
          <a:sy n="36" d="100"/>
        </p:scale>
        <p:origin x="11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C9E663-06B5-87D0-F90B-0CB1F2092A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9F5C743-6227-8F27-90CF-1665F3C5BA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FF5216-F6BD-3F54-9E21-073589F87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FB27D6-1C43-E233-DA49-D6C8CF4C5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A0AA10-A9A7-8C6F-48F5-3BCC26C56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46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B4C87E-5617-73B1-F574-851E0DFCA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5A8E13-C9F0-379D-39A1-75F7C2197A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F24AC5-DF9F-4E7A-A8E4-E89C14CF3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A55DBC-7051-D838-AC6F-351CFACB2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A08AEDB-EBB7-05B8-6F47-9E91753DC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021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2C3361-2D55-47F9-8804-AC89F8157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0BE9BA-8E49-B286-7270-6451F2EEC6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6DF46E7-89B9-8CCC-F082-669AACEA8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98780D-3FAA-D559-A3AB-E2AEA0A2E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278414-57D9-403C-B79C-E4AE9D321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31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75E1F7-D2CD-8C33-AEFC-17E01905B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BFF8C6-E80E-9DEF-BBFB-EC953F896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C2BE006-5FC1-FEBB-0290-F4F2722CA2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26C3E0F-8A5C-C115-E396-A6A0F5FC7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57CD7A5-07D3-7557-FF6B-A61AEE8C0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610A1D7-39DB-CC15-3D87-7EE646862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130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4F5CCD-EC69-CBD2-76DF-2BCF9B771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ED3C68-E8DF-8721-413B-8542E645C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030EDB8-D079-5321-9AE9-76E247EC74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4BDC0D0-CDB4-DC10-6555-455457CF29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64D8702-7848-16DD-BD4F-8D2037C63C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286599-2496-5C55-88D7-86FB19124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A579226-CD2E-4FEA-1C50-51DC1527F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1521F75-621A-C6D3-D1C5-34A1219D5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359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21878F-00A4-A212-3151-75F0FD55F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B1C99FA-6D4E-9941-4F8B-8A8D00207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C2C5819-407A-3473-1D3A-BE6A0BFF8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061F367-7551-EFE9-E1B7-AF73A9256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727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9C12D89-3FA1-A9E9-6339-5B2FFD3E4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64EBD20-BE45-00CC-F45D-752DBE9F1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E6DCA4C-D13F-02F7-2AC1-2F1FFAE7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08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5C81BC-366B-B727-AFB2-18F0DBB13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1AD436-717F-391A-7094-12BE108C3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68D7516-A826-3AD4-C84A-D8922A41B8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9955114-66C4-786E-9C26-2724271F4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D335028-0D41-EBD6-0427-DB972931E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5D3FAB9-0346-3830-E399-3AEF8ECB1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270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854787-97B2-1320-07F3-70C98875A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AC09040-03EB-5532-852F-A81DC9B2FA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851AB28-A63B-C519-2F2C-6401B67DC2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8F47655-5108-66EE-CD23-D869E5F76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F9D0EC1-661D-5F37-042E-A4F864C16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ACB1212-2A33-43EB-0EB0-B4897E18B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853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6D0522-0B2D-B2DA-5E95-6595FA04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A9EEFA9-B50E-ECF2-34DE-8C786DCE85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7F453F-077D-D5D8-3360-4062D6659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82E22A7-890E-E15E-1076-2A0AB722A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14FF7A-27CA-1042-DC86-5358F8A55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992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54F9254-B66E-6E9C-DF36-5D3C5180C2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A831024-8371-6A97-CA6A-BF69FF07C9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A26D76-13AC-349F-5CB8-A92444BC5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A3B18B-6919-AE39-1EE6-989B315EA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F08793-B070-85B3-EFCB-639D45468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125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F93207-0145-4F53-2000-B02C27BEE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67643FA-64E2-F6F5-A91C-A204CC4E9F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1641D0-48F6-C0AD-98DC-089A84BC75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4EB53-2883-47EF-A824-78D0CE19294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605A5A-5C36-5F4C-6058-595A786FA1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285721-8E96-F2DB-9BAF-7D38FF3097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71D13-77CD-4CA8-A441-41B81D6B8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5180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7CF525F-6E63-DB0B-1519-73DA9101512F}"/>
              </a:ext>
            </a:extLst>
          </p:cNvPr>
          <p:cNvSpPr txBox="1"/>
          <p:nvPr/>
        </p:nvSpPr>
        <p:spPr>
          <a:xfrm>
            <a:off x="812390" y="510483"/>
            <a:ext cx="105672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Нивелир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геодезический прибор, который нужен, чтобы определить разность высот между несколькими точками на местности. Проще говоря, с его помощью можно понять, насколько одна точка выше или ниже другой.</a:t>
            </a:r>
          </a:p>
        </p:txBody>
      </p:sp>
      <p:pic>
        <p:nvPicPr>
          <p:cNvPr id="5" name="Рисунок 4" descr="Picture background">
            <a:extLst>
              <a:ext uri="{FF2B5EF4-FFF2-40B4-BE49-F238E27FC236}">
                <a16:creationId xmlns:a16="http://schemas.microsoft.com/office/drawing/2014/main" id="{8341AE83-8734-A260-FBC6-90A10F1DF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0812"/>
            <a:ext cx="12192000" cy="514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165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EDB522D-6553-6DBC-2268-C583232A31B8}"/>
              </a:ext>
            </a:extLst>
          </p:cNvPr>
          <p:cNvSpPr txBox="1"/>
          <p:nvPr/>
        </p:nvSpPr>
        <p:spPr>
          <a:xfrm>
            <a:off x="334297" y="644646"/>
            <a:ext cx="54274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Нивелир как геодезический инструмент прошёл несколько этапов развития, и нельзя назвать один конкретный год его появления.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269481-0A51-CB77-3C81-9130420EE4B2}"/>
              </a:ext>
            </a:extLst>
          </p:cNvPr>
          <p:cNvSpPr txBox="1"/>
          <p:nvPr/>
        </p:nvSpPr>
        <p:spPr>
          <a:xfrm>
            <a:off x="334298" y="2682901"/>
            <a:ext cx="519757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Значительные усовершенствования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произошли в XVII веке: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1609 году Галилей дополнил прибор измерительной трубкой;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1611 году Иоганн Кеплер добавил в поле зрения трубы сетку нитей;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1674 году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Монтенари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заменил обычные нити на дальномерные.</a:t>
            </a:r>
          </a:p>
          <a:p>
            <a:endParaRPr lang="ru-RU" dirty="0"/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:a16="http://schemas.microsoft.com/office/drawing/2014/main" id="{F29404E2-887F-28A1-168D-F617F96BF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5547" y="718418"/>
            <a:ext cx="4103734" cy="2653636"/>
          </a:xfrm>
          <a:prstGeom prst="rect">
            <a:avLst/>
          </a:prstGeom>
        </p:spPr>
      </p:pic>
      <p:pic>
        <p:nvPicPr>
          <p:cNvPr id="7" name="Рисунок 6" descr="Picture background">
            <a:extLst>
              <a:ext uri="{FF2B5EF4-FFF2-40B4-BE49-F238E27FC236}">
                <a16:creationId xmlns:a16="http://schemas.microsoft.com/office/drawing/2014/main" id="{565D37AA-11E5-7BDC-12E1-6FA252E20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3257" y="3907251"/>
            <a:ext cx="4116024" cy="274401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E995145-A827-5C85-A8A0-662B749AAF88}"/>
              </a:ext>
            </a:extLst>
          </p:cNvPr>
          <p:cNvSpPr txBox="1"/>
          <p:nvPr/>
        </p:nvSpPr>
        <p:spPr>
          <a:xfrm>
            <a:off x="6516949" y="206733"/>
            <a:ext cx="476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Нивелир - СССР, г. Киев, з-д Арсенал, 1952 г: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1E5681-D566-BF97-2FC5-089B4584B61E}"/>
              </a:ext>
            </a:extLst>
          </p:cNvPr>
          <p:cNvSpPr txBox="1"/>
          <p:nvPr/>
        </p:nvSpPr>
        <p:spPr>
          <a:xfrm>
            <a:off x="6928980" y="3482025"/>
            <a:ext cx="3944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(оптический) нивелир:</a:t>
            </a:r>
          </a:p>
        </p:txBody>
      </p:sp>
    </p:spTree>
    <p:extLst>
      <p:ext uri="{BB962C8B-B14F-4D97-AF65-F5344CB8AC3E}">
        <p14:creationId xmlns:p14="http://schemas.microsoft.com/office/powerpoint/2010/main" val="2019383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1D64C5DD-A8A9-4B78-36F5-84E7FB9F9C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138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5B986D0-D691-CED3-CBE8-DE1AC363AB4E}"/>
              </a:ext>
            </a:extLst>
          </p:cNvPr>
          <p:cNvSpPr txBox="1"/>
          <p:nvPr/>
        </p:nvSpPr>
        <p:spPr>
          <a:xfrm>
            <a:off x="226142" y="226142"/>
            <a:ext cx="119658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нивелиры делятся на 3 типа: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Оптические нивелиры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Они не требуют источников питания и отличаются надёжностью.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Цифровые (электронные) нивелиры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минимизируют ошибки измеряющего и часто имеют внутреннюю память.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Лазерные нивелиры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упрощают разметку и позволяют обходиться без реек, но обычно обеспечивают меньшую точность при измерении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C7C5E7-50B1-6635-BE21-274CA34B7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439" y="3520360"/>
            <a:ext cx="3254477" cy="325447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0F17CBA-74C7-E693-D4C2-DB37DE1445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0472" y="3429000"/>
            <a:ext cx="3437198" cy="343719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55472E0-0787-B1D4-47F4-52DD7DCA13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3226" y="3259984"/>
            <a:ext cx="3245056" cy="324505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CD6DEF5-B20D-0255-322E-E3CEBD8C48D3}"/>
              </a:ext>
            </a:extLst>
          </p:cNvPr>
          <p:cNvSpPr txBox="1"/>
          <p:nvPr/>
        </p:nvSpPr>
        <p:spPr>
          <a:xfrm>
            <a:off x="343718" y="3244413"/>
            <a:ext cx="353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4D0AE6-449A-C32C-1821-93ACC23C9708}"/>
              </a:ext>
            </a:extLst>
          </p:cNvPr>
          <p:cNvSpPr txBox="1"/>
          <p:nvPr/>
        </p:nvSpPr>
        <p:spPr>
          <a:xfrm>
            <a:off x="4313491" y="3244413"/>
            <a:ext cx="3539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5DF4DB-6E0D-3FCF-256B-B24932A2BD21}"/>
              </a:ext>
            </a:extLst>
          </p:cNvPr>
          <p:cNvSpPr txBox="1"/>
          <p:nvPr/>
        </p:nvSpPr>
        <p:spPr>
          <a:xfrm>
            <a:off x="8603226" y="3259984"/>
            <a:ext cx="3539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363125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96</Words>
  <Application>Microsoft Office PowerPoint</Application>
  <PresentationFormat>Широкоэкранный</PresentationFormat>
  <Paragraphs>15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Alfa</dc:creator>
  <cp:lastModifiedBy>Azerty</cp:lastModifiedBy>
  <cp:revision>2</cp:revision>
  <dcterms:created xsi:type="dcterms:W3CDTF">2026-10-27T09:11:50Z</dcterms:created>
  <dcterms:modified xsi:type="dcterms:W3CDTF">2026-11-05T03:29:05Z</dcterms:modified>
</cp:coreProperties>
</file>