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062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Слайд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16" name="Заполнитель даты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17" name="Заполнитель колонтитула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Заполнитель номера слайда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Содержимое в двух колонка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овый заполнитель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Редактировать текст</a:t>
            </a:r>
            <a:endParaRPr lang="ru-RU"/>
          </a:p>
        </p:txBody>
      </p:sp>
      <p:sp>
        <p:nvSpPr>
          <p:cNvPr id="6" name="Заполнитель содержимого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полнитель даты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Заполнитель колонтитула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полнитель номера слайда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3" name="Заполнитель колонтитула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полнитель номера слайда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и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изображения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ru-RU"/>
          </a:p>
        </p:txBody>
      </p:sp>
      <p:sp>
        <p:nvSpPr>
          <p:cNvPr id="4" name="Текстовый заполнитель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 smtClean="0"/>
              <a:t>Образец текста</a:t>
            </a:r>
            <a:endParaRPr lang="ru-RU"/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ru-RU" smtClean="0"/>
              <a:t>05.11.2026</a:t>
            </a:fld>
            <a:endParaRPr lang="ru-RU" dirty="0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3" name="Заполнитель вертикального текста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полнитель содержимого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е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7" name="Текстовый заполнитель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-заполнитель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tags" Target="../tags/tag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en-US"/>
              <a:t> </a:t>
            </a:r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Р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екогносцировочный гониометр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75685" y="344225"/>
            <a:ext cx="10969200" cy="4759200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</a:t>
            </a: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екогносцировочный гониометр (часто маркировался как «ГР») — это простейший полевой геодезический угломер. Его как раз и создавали для быстрых работ на местности — например, при рекогносцировке (предварительном обследовании участка), в топографии, лесном хозяйстве или даже в военной геодезии.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6265" y="2997835"/>
            <a:ext cx="4095115" cy="361442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75" y="804600"/>
            <a:ext cx="10969200" cy="47592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 помощью такого гониометра решали практические задачи:</a:t>
            </a:r>
            <a:endParaRPr lang="en-US" altLang="ru-RU" sz="2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buSzPct val="75000"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Определяли взаимное положение точек на местности.</a:t>
            </a:r>
          </a:p>
          <a:p>
            <a:pPr>
              <a:buSzPct val="75000"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Измеряли горизонтальные углы между направлениями.</a:t>
            </a:r>
          </a:p>
          <a:p>
            <a:pPr>
              <a:buSzPct val="75000"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Ориентировали снимаемую местность.</a:t>
            </a:r>
          </a:p>
          <a:p>
            <a:pPr>
              <a:buSzPct val="75000"/>
            </a:pPr>
            <a:r>
              <a:rPr lang="en-US" altLang="en-US" sz="2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Выполняли простейшую съёмку деталей или разбивку участков (например, под строительство или прорубку просек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</a:rPr>
              <a:t>)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93</Words>
  <Application>Microsoft Office PowerPoint</Application>
  <PresentationFormat>Широкоэкранный</PresentationFormat>
  <Paragraphs>7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Times New Roman</vt:lpstr>
      <vt:lpstr>Wingdings</vt:lpstr>
      <vt:lpstr>WPS</vt:lpstr>
      <vt:lpstr> Рекогносцировочный гониометр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Рекогносцировочный гониометр</dc:title>
  <dc:creator>Azerty</dc:creator>
  <cp:lastModifiedBy>Azerty</cp:lastModifiedBy>
  <cp:revision>3</cp:revision>
  <dcterms:created xsi:type="dcterms:W3CDTF">2026-11-05T05:17:51Z</dcterms:created>
  <dcterms:modified xsi:type="dcterms:W3CDTF">2026-11-05T07:17:58Z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8AEDA64458644E8D81E53C34C6B51E67_12</vt:lpwstr>
  </property>
</Properties>
</file>