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36" d="100"/>
          <a:sy n="36" d="100"/>
        </p:scale>
        <p:origin x="116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7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8778240" y="731520"/>
            <a:ext cx="1920240" cy="1920240"/>
          </a:xfrm>
          <a:prstGeom prst="ellipse">
            <a:avLst/>
          </a:prstGeom>
          <a:solidFill>
            <a:srgbClr val="37709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9875520" y="2377440"/>
            <a:ext cx="1280160" cy="1280160"/>
          </a:xfrm>
          <a:prstGeom prst="ellipse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Oval 3"/>
          <p:cNvSpPr/>
          <p:nvPr/>
        </p:nvSpPr>
        <p:spPr>
          <a:xfrm>
            <a:off x="8138160" y="3200400"/>
            <a:ext cx="731520" cy="731520"/>
          </a:xfrm>
          <a:prstGeom prst="ellipse">
            <a:avLst/>
          </a:prstGeom>
          <a:solidFill>
            <a:srgbClr val="64A0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22960" y="1371600"/>
            <a:ext cx="7498079" cy="91440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Aptos"/>
              </a:rPr>
              <a:t>ДАЛЬНОМЕРЫ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2514600"/>
            <a:ext cx="7132320" cy="6400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300" b="0">
                <a:solidFill>
                  <a:srgbClr val="D2E1EB"/>
                </a:solidFill>
                <a:latin typeface="Aptos"/>
              </a:rPr>
              <a:t>Приборы для измерения расстояний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474720"/>
            <a:ext cx="7772400" cy="45720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600" b="0">
                <a:solidFill>
                  <a:srgbClr val="AAC3D2"/>
                </a:solidFill>
                <a:latin typeface="Aptos"/>
              </a:rPr>
              <a:t>Геодезия • виды • принцип работы • применение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6080760"/>
            <a:ext cx="4572000" cy="32004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300" b="0">
                <a:solidFill>
                  <a:srgbClr val="BED2DC"/>
                </a:solidFill>
                <a:latin typeface="Aptos"/>
              </a:rPr>
              <a:t>Учебная презентация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698480" cy="5943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800" b="1">
                <a:solidFill>
                  <a:srgbClr val="1C3752"/>
                </a:solidFill>
                <a:latin typeface="Aptos"/>
              </a:rPr>
              <a:t>Что такое дальномер?</a:t>
            </a:r>
          </a:p>
        </p:txBody>
      </p:sp>
      <p:sp>
        <p:nvSpPr>
          <p:cNvPr id="3" name="Rectangle 2"/>
          <p:cNvSpPr/>
          <p:nvPr/>
        </p:nvSpPr>
        <p:spPr>
          <a:xfrm>
            <a:off x="658368" y="1024128"/>
            <a:ext cx="1051560" cy="54864"/>
          </a:xfrm>
          <a:prstGeom prst="rect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064240" y="6419088"/>
            <a:ext cx="502920" cy="22860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r"/>
            <a:r>
              <a:rPr sz="1000" b="1">
                <a:solidFill>
                  <a:srgbClr val="5F6E7A"/>
                </a:solidFill>
                <a:latin typeface="Aptos"/>
              </a:rPr>
              <a:t>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1417320"/>
            <a:ext cx="9966960" cy="100584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400" b="1">
                <a:solidFill>
                  <a:srgbClr val="1C3752"/>
                </a:solidFill>
                <a:latin typeface="Aptos"/>
              </a:rPr>
              <a:t>Дальномер — это прибор или устройство, предназначенное для определения расстояния до объекта.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2743200"/>
            <a:ext cx="9875520" cy="3017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spcAft>
                <a:spcPts val="1700"/>
              </a:spcAft>
              <a:defRPr sz="1900">
                <a:solidFill>
                  <a:srgbClr val="283139"/>
                </a:solidFill>
                <a:latin typeface="Aptos"/>
              </a:defRPr>
            </a:pPr>
            <a:r>
              <a:t>•  Используется в геодезии, строительстве и картографии.</a:t>
            </a:r>
          </a:p>
          <a:p>
            <a:pPr>
              <a:spcAft>
                <a:spcPts val="1700"/>
              </a:spcAft>
              <a:defRPr sz="1900">
                <a:solidFill>
                  <a:srgbClr val="283139"/>
                </a:solidFill>
                <a:latin typeface="Aptos"/>
              </a:defRPr>
            </a:pPr>
            <a:r>
              <a:t>•  Помогает измерять расстояния быстрее, чем обычной мерной лентой.</a:t>
            </a:r>
          </a:p>
          <a:p>
            <a:pPr>
              <a:spcAft>
                <a:spcPts val="1700"/>
              </a:spcAft>
              <a:defRPr sz="1900">
                <a:solidFill>
                  <a:srgbClr val="283139"/>
                </a:solidFill>
                <a:latin typeface="Aptos"/>
              </a:defRPr>
            </a:pPr>
            <a:r>
              <a:t>•  В зависимости от типа измеряет расстояние механическим, оптическим или электронным способом.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698480" cy="5943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800" b="1">
                <a:solidFill>
                  <a:srgbClr val="1C3752"/>
                </a:solidFill>
                <a:latin typeface="Aptos"/>
              </a:rPr>
              <a:t>Основные виды дальномеров</a:t>
            </a:r>
          </a:p>
        </p:txBody>
      </p:sp>
      <p:sp>
        <p:nvSpPr>
          <p:cNvPr id="3" name="Rectangle 2"/>
          <p:cNvSpPr/>
          <p:nvPr/>
        </p:nvSpPr>
        <p:spPr>
          <a:xfrm>
            <a:off x="658368" y="1024128"/>
            <a:ext cx="1051560" cy="54864"/>
          </a:xfrm>
          <a:prstGeom prst="rect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064240" y="6419088"/>
            <a:ext cx="502920" cy="22860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r"/>
            <a:r>
              <a:rPr sz="1000" b="1">
                <a:solidFill>
                  <a:srgbClr val="5F6E7A"/>
                </a:solidFill>
                <a:latin typeface="Aptos"/>
              </a:rPr>
              <a:t>03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508760"/>
            <a:ext cx="3429000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CE5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22960" y="1508760"/>
            <a:ext cx="82296" cy="1828800"/>
          </a:xfrm>
          <a:prstGeom prst="rect">
            <a:avLst/>
          </a:prstGeom>
          <a:solidFill>
            <a:srgbClr val="37709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51560" y="1673351"/>
            <a:ext cx="3017520" cy="4114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800" b="1">
                <a:solidFill>
                  <a:srgbClr val="1C3752"/>
                </a:solidFill>
                <a:latin typeface="Aptos"/>
              </a:rPr>
              <a:t>Оптический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1560" y="2167128"/>
            <a:ext cx="3017520" cy="10515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400" b="0">
                <a:solidFill>
                  <a:srgbClr val="5F6E7A"/>
                </a:solidFill>
                <a:latin typeface="Aptos"/>
              </a:rPr>
              <a:t>Определяет расстояние по оптическим измерениям и геометрическим зависимостям.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389120" y="1508760"/>
            <a:ext cx="3429000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CE5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389120" y="1508760"/>
            <a:ext cx="82296" cy="1828800"/>
          </a:xfrm>
          <a:prstGeom prst="rect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617720" y="1673351"/>
            <a:ext cx="3017520" cy="4114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800" b="1">
                <a:solidFill>
                  <a:srgbClr val="1C3752"/>
                </a:solidFill>
                <a:latin typeface="Aptos"/>
              </a:rPr>
              <a:t>Электронный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7720" y="2167128"/>
            <a:ext cx="3017520" cy="10515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400" b="0">
                <a:solidFill>
                  <a:srgbClr val="5F6E7A"/>
                </a:solidFill>
                <a:latin typeface="Aptos"/>
              </a:rPr>
              <a:t>Использует электромагнитный сигнал; измеряет время прохождения или фазовый сдвиг сигнала.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955279" y="1508760"/>
            <a:ext cx="3429000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CE5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955279" y="1508760"/>
            <a:ext cx="82296" cy="1828800"/>
          </a:xfrm>
          <a:prstGeom prst="rect">
            <a:avLst/>
          </a:prstGeom>
          <a:solidFill>
            <a:srgbClr val="BE82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183879" y="1673351"/>
            <a:ext cx="3017520" cy="4114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800" b="1">
                <a:solidFill>
                  <a:srgbClr val="1C3752"/>
                </a:solidFill>
                <a:latin typeface="Aptos"/>
              </a:rPr>
              <a:t>Лазерный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83879" y="2167128"/>
            <a:ext cx="3017520" cy="10515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400" b="0">
                <a:solidFill>
                  <a:srgbClr val="5F6E7A"/>
                </a:solidFill>
                <a:latin typeface="Aptos"/>
              </a:rPr>
              <a:t>Направляет лазерный луч на объект и вычисляет расстояние по отражённому сигналу.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4400" y="4160520"/>
            <a:ext cx="10241280" cy="91440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000" b="1">
                <a:solidFill>
                  <a:srgbClr val="283139"/>
                </a:solidFill>
                <a:latin typeface="Aptos"/>
              </a:rPr>
              <a:t>В геодезии часто применяются электронные дальномеры, встроенные в электронные тахеометры.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698480" cy="5943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800" b="1">
                <a:solidFill>
                  <a:srgbClr val="1C3752"/>
                </a:solidFill>
                <a:latin typeface="Aptos"/>
              </a:rPr>
              <a:t>Принцип работы электронного дальномера</a:t>
            </a:r>
          </a:p>
        </p:txBody>
      </p:sp>
      <p:sp>
        <p:nvSpPr>
          <p:cNvPr id="3" name="Rectangle 2"/>
          <p:cNvSpPr/>
          <p:nvPr/>
        </p:nvSpPr>
        <p:spPr>
          <a:xfrm>
            <a:off x="658368" y="1024128"/>
            <a:ext cx="1051560" cy="54864"/>
          </a:xfrm>
          <a:prstGeom prst="rect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064240" y="6419088"/>
            <a:ext cx="502920" cy="22860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r"/>
            <a:r>
              <a:rPr sz="1000" b="1">
                <a:solidFill>
                  <a:srgbClr val="5F6E7A"/>
                </a:solidFill>
                <a:latin typeface="Aptos"/>
              </a:rPr>
              <a:t>04</a:t>
            </a:r>
          </a:p>
        </p:txBody>
      </p:sp>
      <p:sp>
        <p:nvSpPr>
          <p:cNvPr id="5" name="Oval 4"/>
          <p:cNvSpPr/>
          <p:nvPr/>
        </p:nvSpPr>
        <p:spPr>
          <a:xfrm>
            <a:off x="868680" y="1417320"/>
            <a:ext cx="530352" cy="530352"/>
          </a:xfrm>
          <a:prstGeom prst="ellipse">
            <a:avLst/>
          </a:prstGeom>
          <a:solidFill>
            <a:srgbClr val="37709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68680" y="1472184"/>
            <a:ext cx="530352" cy="3657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45920" y="1399032"/>
            <a:ext cx="2103120" cy="384048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900" b="1">
                <a:solidFill>
                  <a:srgbClr val="1C3752"/>
                </a:solidFill>
                <a:latin typeface="Aptos"/>
              </a:rPr>
              <a:t>Посылка сигнала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03320" y="1399032"/>
            <a:ext cx="7223760" cy="658368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600" b="0">
                <a:solidFill>
                  <a:srgbClr val="283139"/>
                </a:solidFill>
                <a:latin typeface="Aptos"/>
              </a:rPr>
              <a:t>Прибор направляет электромагнитный или лазерный сигнал к цели.</a:t>
            </a:r>
          </a:p>
        </p:txBody>
      </p:sp>
      <p:sp>
        <p:nvSpPr>
          <p:cNvPr id="9" name="Oval 8"/>
          <p:cNvSpPr/>
          <p:nvPr/>
        </p:nvSpPr>
        <p:spPr>
          <a:xfrm>
            <a:off x="868680" y="2560320"/>
            <a:ext cx="530352" cy="530352"/>
          </a:xfrm>
          <a:prstGeom prst="ellipse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68680" y="2615184"/>
            <a:ext cx="530352" cy="3657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45920" y="2542032"/>
            <a:ext cx="2103120" cy="384048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900" b="1">
                <a:solidFill>
                  <a:srgbClr val="1C3752"/>
                </a:solidFill>
                <a:latin typeface="Aptos"/>
              </a:rPr>
              <a:t>Отражение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03320" y="2542032"/>
            <a:ext cx="7223760" cy="658368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600" b="0">
                <a:solidFill>
                  <a:srgbClr val="283139"/>
                </a:solidFill>
                <a:latin typeface="Aptos"/>
              </a:rPr>
              <a:t>Сигнал отражается от поверхности и возвращается к прибору.</a:t>
            </a:r>
          </a:p>
        </p:txBody>
      </p:sp>
      <p:sp>
        <p:nvSpPr>
          <p:cNvPr id="13" name="Oval 12"/>
          <p:cNvSpPr/>
          <p:nvPr/>
        </p:nvSpPr>
        <p:spPr>
          <a:xfrm>
            <a:off x="868680" y="3703320"/>
            <a:ext cx="530352" cy="530352"/>
          </a:xfrm>
          <a:prstGeom prst="ellipse">
            <a:avLst/>
          </a:prstGeom>
          <a:solidFill>
            <a:srgbClr val="37709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68680" y="3758183"/>
            <a:ext cx="530352" cy="3657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45920" y="3685032"/>
            <a:ext cx="2103120" cy="384048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900" b="1">
                <a:solidFill>
                  <a:srgbClr val="1C3752"/>
                </a:solidFill>
                <a:latin typeface="Aptos"/>
              </a:rPr>
              <a:t>Расчёт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03320" y="3685032"/>
            <a:ext cx="7223760" cy="658368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600" b="0">
                <a:solidFill>
                  <a:srgbClr val="283139"/>
                </a:solidFill>
                <a:latin typeface="Aptos"/>
              </a:rPr>
              <a:t>Устройство анализирует сигнал и вычисляет расстояние.</a:t>
            </a:r>
          </a:p>
        </p:txBody>
      </p:sp>
      <p:sp>
        <p:nvSpPr>
          <p:cNvPr id="17" name="Oval 16"/>
          <p:cNvSpPr/>
          <p:nvPr/>
        </p:nvSpPr>
        <p:spPr>
          <a:xfrm>
            <a:off x="868680" y="4846320"/>
            <a:ext cx="530352" cy="530352"/>
          </a:xfrm>
          <a:prstGeom prst="ellipse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68680" y="4901183"/>
            <a:ext cx="530352" cy="3657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645920" y="4828032"/>
            <a:ext cx="2103120" cy="384048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900" b="1">
                <a:solidFill>
                  <a:srgbClr val="1C3752"/>
                </a:solidFill>
                <a:latin typeface="Aptos"/>
              </a:rPr>
              <a:t>Результат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03320" y="4828032"/>
            <a:ext cx="7223760" cy="658368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600" b="0">
                <a:solidFill>
                  <a:srgbClr val="283139"/>
                </a:solidFill>
                <a:latin typeface="Aptos"/>
              </a:rPr>
              <a:t>Измеренное значение отображается на экране.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698480" cy="5943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800" b="1">
                <a:solidFill>
                  <a:srgbClr val="1C3752"/>
                </a:solidFill>
                <a:latin typeface="Aptos"/>
              </a:rPr>
              <a:t>Где применяют дальномеры?</a:t>
            </a:r>
          </a:p>
        </p:txBody>
      </p:sp>
      <p:sp>
        <p:nvSpPr>
          <p:cNvPr id="3" name="Rectangle 2"/>
          <p:cNvSpPr/>
          <p:nvPr/>
        </p:nvSpPr>
        <p:spPr>
          <a:xfrm>
            <a:off x="658368" y="1024128"/>
            <a:ext cx="1051560" cy="54864"/>
          </a:xfrm>
          <a:prstGeom prst="rect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064240" y="6419088"/>
            <a:ext cx="502920" cy="22860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r"/>
            <a:r>
              <a:rPr sz="1000" b="1">
                <a:solidFill>
                  <a:srgbClr val="5F6E7A"/>
                </a:solidFill>
                <a:latin typeface="Aptos"/>
              </a:rPr>
              <a:t>05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463040"/>
            <a:ext cx="50749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5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22960" y="1463040"/>
            <a:ext cx="82296" cy="1508760"/>
          </a:xfrm>
          <a:prstGeom prst="rect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51560" y="1627632"/>
            <a:ext cx="4663440" cy="4114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800" b="1">
                <a:solidFill>
                  <a:srgbClr val="1C3752"/>
                </a:solidFill>
                <a:latin typeface="Aptos"/>
              </a:rPr>
              <a:t>Геодезия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1560" y="2121408"/>
            <a:ext cx="4663440" cy="731519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400" b="0">
                <a:solidFill>
                  <a:srgbClr val="5F6E7A"/>
                </a:solidFill>
                <a:latin typeface="Aptos"/>
              </a:rPr>
              <a:t>Измерение расстояний между точками при съёмке местности.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463040"/>
            <a:ext cx="50749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5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217920" y="1463040"/>
            <a:ext cx="82296" cy="1508760"/>
          </a:xfrm>
          <a:prstGeom prst="rect">
            <a:avLst/>
          </a:prstGeom>
          <a:solidFill>
            <a:srgbClr val="37709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46520" y="1627632"/>
            <a:ext cx="4663440" cy="4114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800" b="1">
                <a:solidFill>
                  <a:srgbClr val="1C3752"/>
                </a:solidFill>
                <a:latin typeface="Aptos"/>
              </a:rPr>
              <a:t>Строительство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6520" y="2121408"/>
            <a:ext cx="4663440" cy="731519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400" b="0">
                <a:solidFill>
                  <a:srgbClr val="5F6E7A"/>
                </a:solidFill>
                <a:latin typeface="Aptos"/>
              </a:rPr>
              <a:t>Контроль размеров, расстояний и положения конструкций.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2960" y="3337560"/>
            <a:ext cx="50749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5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822960" y="3337560"/>
            <a:ext cx="82296" cy="1508760"/>
          </a:xfrm>
          <a:prstGeom prst="rect">
            <a:avLst/>
          </a:prstGeom>
          <a:solidFill>
            <a:srgbClr val="BE82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051560" y="3502152"/>
            <a:ext cx="4663440" cy="4114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800" b="1">
                <a:solidFill>
                  <a:srgbClr val="1C3752"/>
                </a:solidFill>
                <a:latin typeface="Aptos"/>
              </a:rPr>
              <a:t>Картография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1560" y="3995928"/>
            <a:ext cx="4663440" cy="731519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400" b="0">
                <a:solidFill>
                  <a:srgbClr val="5F6E7A"/>
                </a:solidFill>
                <a:latin typeface="Aptos"/>
              </a:rPr>
              <a:t>Сбор данных для составления планов и карт.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17920" y="3337560"/>
            <a:ext cx="50749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5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217920" y="3337560"/>
            <a:ext cx="82296" cy="1508760"/>
          </a:xfrm>
          <a:prstGeom prst="rect">
            <a:avLst/>
          </a:prstGeom>
          <a:solidFill>
            <a:srgbClr val="7882A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446520" y="3502152"/>
            <a:ext cx="4663440" cy="4114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800" b="1">
                <a:solidFill>
                  <a:srgbClr val="1C3752"/>
                </a:solidFill>
                <a:latin typeface="Aptos"/>
              </a:rPr>
              <a:t>Другие области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46520" y="3995928"/>
            <a:ext cx="4663440" cy="731519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400" b="0">
                <a:solidFill>
                  <a:srgbClr val="5F6E7A"/>
                </a:solidFill>
                <a:latin typeface="Aptos"/>
              </a:rPr>
              <a:t>Применяются также в промышленности, спорте и бытовых измерениях.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698480" cy="5943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800" b="1">
                <a:solidFill>
                  <a:srgbClr val="1C3752"/>
                </a:solidFill>
                <a:latin typeface="Aptos"/>
              </a:rPr>
              <a:t>Преимущества и недостатки</a:t>
            </a:r>
          </a:p>
        </p:txBody>
      </p:sp>
      <p:sp>
        <p:nvSpPr>
          <p:cNvPr id="3" name="Rectangle 2"/>
          <p:cNvSpPr/>
          <p:nvPr/>
        </p:nvSpPr>
        <p:spPr>
          <a:xfrm>
            <a:off x="658368" y="1024128"/>
            <a:ext cx="1051560" cy="54864"/>
          </a:xfrm>
          <a:prstGeom prst="rect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064240" y="6419088"/>
            <a:ext cx="502920" cy="22860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r"/>
            <a:r>
              <a:rPr sz="1000" b="1">
                <a:solidFill>
                  <a:srgbClr val="5F6E7A"/>
                </a:solidFill>
                <a:latin typeface="Aptos"/>
              </a:rPr>
              <a:t>06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417320"/>
            <a:ext cx="5074920" cy="3383280"/>
          </a:xfrm>
          <a:prstGeom prst="roundRect">
            <a:avLst/>
          </a:prstGeom>
          <a:solidFill>
            <a:srgbClr val="FFFFFF"/>
          </a:solidFill>
          <a:ln>
            <a:solidFill>
              <a:srgbClr val="DCE5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22960" y="1417320"/>
            <a:ext cx="82296" cy="3383280"/>
          </a:xfrm>
          <a:prstGeom prst="rect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51560" y="1581912"/>
            <a:ext cx="4663440" cy="4114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800" b="1">
                <a:solidFill>
                  <a:srgbClr val="1C3752"/>
                </a:solidFill>
                <a:latin typeface="Aptos"/>
              </a:rPr>
              <a:t>Преимущества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1560" y="2075688"/>
            <a:ext cx="4663440" cy="260604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400" b="0">
                <a:solidFill>
                  <a:srgbClr val="5F6E7A"/>
                </a:solidFill>
                <a:latin typeface="Aptos"/>
              </a:rPr>
              <a:t>• Быстрое измерение расстояний
• Высокая точность у подходящих моделей
• Удобство работы на больших расстояниях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417320"/>
            <a:ext cx="5074920" cy="3383280"/>
          </a:xfrm>
          <a:prstGeom prst="roundRect">
            <a:avLst/>
          </a:prstGeom>
          <a:solidFill>
            <a:srgbClr val="FFFFFF"/>
          </a:solidFill>
          <a:ln>
            <a:solidFill>
              <a:srgbClr val="DCE5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217920" y="1417320"/>
            <a:ext cx="82296" cy="3383280"/>
          </a:xfrm>
          <a:prstGeom prst="rect">
            <a:avLst/>
          </a:prstGeom>
          <a:solidFill>
            <a:srgbClr val="37709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46520" y="1581912"/>
            <a:ext cx="4663440" cy="4114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800" b="1">
                <a:solidFill>
                  <a:srgbClr val="1C3752"/>
                </a:solidFill>
                <a:latin typeface="Aptos"/>
              </a:rPr>
              <a:t>Недостатки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6520" y="2075688"/>
            <a:ext cx="4663440" cy="260604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400" b="0">
                <a:solidFill>
                  <a:srgbClr val="5F6E7A"/>
                </a:solidFill>
                <a:latin typeface="Aptos"/>
              </a:rPr>
              <a:t>• Результат зависит от условий измерения
• Лазерному прибору может мешать препятствие
• Электронные модели требуют питания и аккуратного обращения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4400" y="5349240"/>
            <a:ext cx="10241280" cy="54864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700" b="0">
                <a:solidFill>
                  <a:srgbClr val="5F6E7A"/>
                </a:solidFill>
                <a:latin typeface="Aptos"/>
              </a:rPr>
              <a:t>Для точной работы нужно соблюдать инструкцию прибора и проверять его исправность.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7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640080"/>
            <a:ext cx="2743200" cy="64008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3200" b="1">
                <a:solidFill>
                  <a:srgbClr val="FFFFFF"/>
                </a:solidFill>
                <a:latin typeface="Aptos"/>
              </a:rPr>
              <a:t>ИТОГ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68680" y="1645920"/>
            <a:ext cx="9875520" cy="123444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500" b="1">
                <a:solidFill>
                  <a:srgbClr val="FFFFFF"/>
                </a:solidFill>
                <a:latin typeface="Aptos"/>
              </a:rPr>
              <a:t>Дальномер — важный измерительный прибор, который позволяет быстро определять расстояния до объектов.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3246120"/>
            <a:ext cx="9601200" cy="123444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900" b="0">
                <a:solidFill>
                  <a:srgbClr val="D2E1EB"/>
                </a:solidFill>
                <a:latin typeface="Aptos"/>
              </a:rPr>
              <a:t>Существуют оптические, электронные и лазерные дальномеры. В геодезии они помогают выполнять измерения при создании планов, карт и строительных работах.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5303520"/>
            <a:ext cx="6400800" cy="594360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2500" b="1">
                <a:solidFill>
                  <a:srgbClr val="82CDC3"/>
                </a:solidFill>
                <a:latin typeface="Aptos"/>
              </a:rPr>
              <a:t>Спасибо за внимание!</a:t>
            </a:r>
          </a:p>
        </p:txBody>
      </p:sp>
      <p:sp>
        <p:nvSpPr>
          <p:cNvPr id="6" name="Rectangle 5"/>
          <p:cNvSpPr/>
          <p:nvPr/>
        </p:nvSpPr>
        <p:spPr>
          <a:xfrm>
            <a:off x="868680" y="6172200"/>
            <a:ext cx="1828800" cy="73152"/>
          </a:xfrm>
          <a:prstGeom prst="rect">
            <a:avLst/>
          </a:prstGeom>
          <a:solidFill>
            <a:srgbClr val="46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279</Words>
  <Application>Microsoft Office PowerPoint</Application>
  <PresentationFormat>Широкоэкранный</PresentationFormat>
  <Paragraphs>54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Aptos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Azerty</dc:creator>
  <cp:keywords/>
  <dc:description>generated using python-pptx</dc:description>
  <cp:lastModifiedBy>Azerty</cp:lastModifiedBy>
  <cp:revision>2</cp:revision>
  <dcterms:created xsi:type="dcterms:W3CDTF">2013-01-27T09:14:16Z</dcterms:created>
  <dcterms:modified xsi:type="dcterms:W3CDTF">2026-11-05T03:27:45Z</dcterms:modified>
  <cp:category/>
</cp:coreProperties>
</file>