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12192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6" d="100"/>
          <a:sy n="36" d="100"/>
        </p:scale>
        <p:origin x="116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spTree>
      <p:nvGrpSpPr>
        <p:cNvPr id="1" name="Group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>
            <a:spLocks noGrp="1"/>
          </p:cNvSpPr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Click to edit Master title style</a:t>
            </a:r>
          </a:p>
        </p:txBody>
      </p:sp>
      <p:sp>
        <p:nvSpPr>
          <p:cNvPr id="34" name="Shape 34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defPPr/>
            <a:lvl1pPr marL="0" lv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lvl="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lvl="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lvl="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lvl="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lvl="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lvl="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lvl="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lvl="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t>Click to edit Master subtitle style</a:t>
            </a:r>
          </a:p>
        </p:txBody>
      </p:sp>
      <p:sp>
        <p:nvSpPr>
          <p:cNvPr id="35" name="Shape 35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1/27/13</a:t>
            </a:r>
          </a:p>
        </p:txBody>
      </p:sp>
      <p:sp>
        <p:nvSpPr>
          <p:cNvPr id="36" name="Shape 36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Group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Click to edit Master title style</a:t>
            </a:r>
          </a:p>
        </p:txBody>
      </p:sp>
      <p:sp>
        <p:nvSpPr>
          <p:cNvPr id="66" name="Shape 66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7" name="Shape 67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1/27/13</a:t>
            </a:r>
          </a:p>
        </p:txBody>
      </p:sp>
      <p:sp>
        <p:nvSpPr>
          <p:cNvPr id="68" name="Shape 68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69" name="Shape 69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Title and Subtitle">
    <p:spTree>
      <p:nvGrpSpPr>
        <p:cNvPr id="1" name="Group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defPPr/>
            <a:lvl1pPr lvl="0" algn="l">
              <a:defRPr sz="4000" b="1" cap="all"/>
            </a:lvl1pPr>
          </a:lstStyle>
          <a:p>
            <a:r>
              <a:t>Click to edit Master title style</a:t>
            </a:r>
          </a:p>
        </p:txBody>
      </p:sp>
      <p:sp>
        <p:nvSpPr>
          <p:cNvPr id="9" name="Shape 9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6"/>
          </a:xfrm>
          <a:prstGeom prst="rect">
            <a:avLst/>
          </a:prstGeom>
        </p:spPr>
        <p:txBody>
          <a:bodyPr anchor="b"/>
          <a:lstStyle>
            <a:defPPr/>
            <a:lvl1pPr marL="0" lv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lvl="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lvl="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lvl="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lvl="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lvl="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lvl="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lvl="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lvl="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t>Click to edit Master text styles</a:t>
            </a:r>
          </a:p>
        </p:txBody>
      </p:sp>
      <p:sp>
        <p:nvSpPr>
          <p:cNvPr id="10" name="Shape 10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1/27/13</a:t>
            </a:r>
          </a:p>
        </p:txBody>
      </p:sp>
      <p:sp>
        <p:nvSpPr>
          <p:cNvPr id="11" name="Shape 11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Slide Title">
    <p:spTree>
      <p:nvGrpSpPr>
        <p:cNvPr id="1" name="Group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Click to edit Master title style</a:t>
            </a:r>
          </a:p>
        </p:txBody>
      </p:sp>
      <p:sp>
        <p:nvSpPr>
          <p:cNvPr id="22" name="Shape 22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1/27/13</a:t>
            </a:r>
          </a:p>
        </p:txBody>
      </p:sp>
      <p:sp>
        <p:nvSpPr>
          <p:cNvPr id="23" name="Shape 23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itle and Two Columns">
    <p:spTree>
      <p:nvGrpSpPr>
        <p:cNvPr id="1" name="Group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Click to edit Master title style</a:t>
            </a:r>
          </a:p>
        </p:txBody>
      </p:sp>
      <p:sp>
        <p:nvSpPr>
          <p:cNvPr id="27" name="Shape 2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defPPr/>
            <a:lvl1pPr lvl="0">
              <a:defRPr sz="2800"/>
            </a:lvl1pPr>
            <a:lvl2pPr lvl="1">
              <a:defRPr sz="2400"/>
            </a:lvl2pPr>
            <a:lvl3pPr lvl="2">
              <a:defRPr sz="2000"/>
            </a:lvl3pPr>
            <a:lvl4pPr lvl="3">
              <a:defRPr sz="1800"/>
            </a:lvl4pPr>
            <a:lvl5pPr lvl="4">
              <a:defRPr sz="1800"/>
            </a:lvl5pPr>
            <a:lvl6pPr lvl="5">
              <a:defRPr sz="1800"/>
            </a:lvl6pPr>
            <a:lvl7pPr lvl="6">
              <a:defRPr sz="1800"/>
            </a:lvl7pPr>
            <a:lvl8pPr lvl="7">
              <a:defRPr sz="1800"/>
            </a:lvl8pPr>
            <a:lvl9pPr lvl="8">
              <a:defRPr sz="1800"/>
            </a:lvl9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28" name="Shape 28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defPPr/>
            <a:lvl1pPr lvl="0">
              <a:defRPr sz="2800"/>
            </a:lvl1pPr>
            <a:lvl2pPr lvl="1">
              <a:defRPr sz="2400"/>
            </a:lvl2pPr>
            <a:lvl3pPr lvl="2">
              <a:defRPr sz="2000"/>
            </a:lvl3pPr>
            <a:lvl4pPr lvl="3">
              <a:defRPr sz="1800"/>
            </a:lvl4pPr>
            <a:lvl5pPr lvl="4">
              <a:defRPr sz="1800"/>
            </a:lvl5pPr>
            <a:lvl6pPr lvl="5">
              <a:defRPr sz="1800"/>
            </a:lvl6pPr>
            <a:lvl7pPr lvl="6">
              <a:defRPr sz="1800"/>
            </a:lvl7pPr>
            <a:lvl8pPr lvl="7">
              <a:defRPr sz="1800"/>
            </a:lvl8pPr>
            <a:lvl9pPr lvl="8">
              <a:defRPr sz="1800"/>
            </a:lvl9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29" name="Shape 29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1/27/13</a:t>
            </a:r>
          </a:p>
        </p:txBody>
      </p:sp>
      <p:sp>
        <p:nvSpPr>
          <p:cNvPr id="30" name="Shape 30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Group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52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1/27/13</a:t>
            </a:r>
          </a:p>
        </p:txBody>
      </p:sp>
      <p:sp>
        <p:nvSpPr>
          <p:cNvPr id="53" name="Shape 53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Group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Click to edit Master title style</a:t>
            </a:r>
          </a:p>
        </p:txBody>
      </p:sp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defPPr/>
            <a:lvl1pPr marL="0" lvl="0" indent="0">
              <a:buNone/>
              <a:defRPr sz="2400" b="1"/>
            </a:lvl1pPr>
            <a:lvl2pPr marL="457200" lvl="1" indent="0">
              <a:buNone/>
              <a:defRPr sz="2000" b="1"/>
            </a:lvl2pPr>
            <a:lvl3pPr marL="914400" lvl="2" indent="0">
              <a:buNone/>
              <a:defRPr sz="1800" b="1"/>
            </a:lvl3pPr>
            <a:lvl4pPr marL="1371600" lvl="3" indent="0">
              <a:buNone/>
              <a:defRPr sz="1600" b="1"/>
            </a:lvl4pPr>
            <a:lvl5pPr marL="1828800" lvl="4" indent="0">
              <a:buNone/>
              <a:defRPr sz="1600" b="1"/>
            </a:lvl5pPr>
            <a:lvl6pPr marL="2286000" lvl="5" indent="0">
              <a:buNone/>
              <a:defRPr sz="1600" b="1"/>
            </a:lvl6pPr>
            <a:lvl7pPr marL="2743200" lvl="6" indent="0">
              <a:buNone/>
              <a:defRPr sz="1600" b="1"/>
            </a:lvl7pPr>
            <a:lvl8pPr marL="3200400" lvl="7" indent="0">
              <a:buNone/>
              <a:defRPr sz="1600" b="1"/>
            </a:lvl8pPr>
            <a:lvl9pPr marL="3657600" lvl="8" indent="0">
              <a:buNone/>
              <a:defRPr sz="1600" b="1"/>
            </a:lvl9pPr>
          </a:lstStyle>
          <a:p>
            <a:pPr lvl="0"/>
            <a:r>
              <a:t>Click to edit Master text styles</a:t>
            </a:r>
          </a:p>
        </p:txBody>
      </p:sp>
      <p:sp>
        <p:nvSpPr>
          <p:cNvPr id="58" name="Shape 58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defPPr/>
            <a:lvl1pPr lvl="0">
              <a:defRPr sz="2400"/>
            </a:lvl1pPr>
            <a:lvl2pPr lvl="1">
              <a:defRPr sz="2000"/>
            </a:lvl2pPr>
            <a:lvl3pPr lvl="2">
              <a:defRPr sz="1800"/>
            </a:lvl3pPr>
            <a:lvl4pPr lvl="3">
              <a:defRPr sz="1600"/>
            </a:lvl4pPr>
            <a:lvl5pPr lvl="4">
              <a:defRPr sz="1600"/>
            </a:lvl5pPr>
            <a:lvl6pPr lvl="5">
              <a:defRPr sz="1600"/>
            </a:lvl6pPr>
            <a:lvl7pPr lvl="6">
              <a:defRPr sz="1600"/>
            </a:lvl7pPr>
            <a:lvl8pPr lvl="7">
              <a:defRPr sz="1600"/>
            </a:lvl8pPr>
            <a:lvl9pPr lvl="8">
              <a:defRPr sz="1600"/>
            </a:lvl9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9" name="Shape 59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defPPr/>
            <a:lvl1pPr marL="0" lvl="0" indent="0">
              <a:buNone/>
              <a:defRPr sz="2400" b="1"/>
            </a:lvl1pPr>
            <a:lvl2pPr marL="457200" lvl="1" indent="0">
              <a:buNone/>
              <a:defRPr sz="2000" b="1"/>
            </a:lvl2pPr>
            <a:lvl3pPr marL="914400" lvl="2" indent="0">
              <a:buNone/>
              <a:defRPr sz="1800" b="1"/>
            </a:lvl3pPr>
            <a:lvl4pPr marL="1371600" lvl="3" indent="0">
              <a:buNone/>
              <a:defRPr sz="1600" b="1"/>
            </a:lvl4pPr>
            <a:lvl5pPr marL="1828800" lvl="4" indent="0">
              <a:buNone/>
              <a:defRPr sz="1600" b="1"/>
            </a:lvl5pPr>
            <a:lvl6pPr marL="2286000" lvl="5" indent="0">
              <a:buNone/>
              <a:defRPr sz="1600" b="1"/>
            </a:lvl6pPr>
            <a:lvl7pPr marL="2743200" lvl="6" indent="0">
              <a:buNone/>
              <a:defRPr sz="1600" b="1"/>
            </a:lvl7pPr>
            <a:lvl8pPr marL="3200400" lvl="7" indent="0">
              <a:buNone/>
              <a:defRPr sz="1600" b="1"/>
            </a:lvl8pPr>
            <a:lvl9pPr marL="3657600" lvl="8" indent="0">
              <a:buNone/>
              <a:defRPr sz="1600" b="1"/>
            </a:lvl9pPr>
          </a:lstStyle>
          <a:p>
            <a:pPr lvl="0"/>
            <a:r>
              <a:t>Click to edit Master text styles</a:t>
            </a:r>
          </a:p>
        </p:txBody>
      </p:sp>
      <p:sp>
        <p:nvSpPr>
          <p:cNvPr id="60" name="Shape 60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defPPr/>
            <a:lvl1pPr lvl="0">
              <a:defRPr sz="2400"/>
            </a:lvl1pPr>
            <a:lvl2pPr lvl="1">
              <a:defRPr sz="2000"/>
            </a:lvl2pPr>
            <a:lvl3pPr lvl="2">
              <a:defRPr sz="1800"/>
            </a:lvl3pPr>
            <a:lvl4pPr lvl="3">
              <a:defRPr sz="1600"/>
            </a:lvl4pPr>
            <a:lvl5pPr lvl="4">
              <a:defRPr sz="1600"/>
            </a:lvl5pPr>
            <a:lvl6pPr lvl="5">
              <a:defRPr sz="1600"/>
            </a:lvl6pPr>
            <a:lvl7pPr lvl="6">
              <a:defRPr sz="1600"/>
            </a:lvl7pPr>
            <a:lvl8pPr lvl="7">
              <a:defRPr sz="1600"/>
            </a:lvl8pPr>
            <a:lvl9pPr lvl="8">
              <a:defRPr sz="1600"/>
            </a:lvl9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1" name="Shape 61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1/27/13</a:t>
            </a:r>
          </a:p>
        </p:txBody>
      </p:sp>
      <p:sp>
        <p:nvSpPr>
          <p:cNvPr id="62" name="Shape 62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63" name="Shape 63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Title, Text and Object">
    <p:spTree>
      <p:nvGrpSpPr>
        <p:cNvPr id="1" name="Group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defPPr/>
            <a:lvl1pPr lvl="0" algn="l">
              <a:defRPr sz="2000" b="1"/>
            </a:lvl1pPr>
          </a:lstStyle>
          <a:p>
            <a:r>
              <a:t>Click to edit Master title style</a:t>
            </a:r>
          </a:p>
        </p:txBody>
      </p:sp>
      <p:sp>
        <p:nvSpPr>
          <p:cNvPr id="46" name="Shape 46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defPPr/>
            <a:lvl1pPr lvl="0">
              <a:defRPr sz="3200"/>
            </a:lvl1pPr>
            <a:lvl2pPr lvl="1">
              <a:defRPr sz="2800"/>
            </a:lvl2pPr>
            <a:lvl3pPr lvl="2">
              <a:defRPr sz="2400"/>
            </a:lvl3pPr>
            <a:lvl4pPr lvl="3">
              <a:defRPr sz="2000"/>
            </a:lvl4pPr>
            <a:lvl5pPr lvl="4">
              <a:defRPr sz="2000"/>
            </a:lvl5pPr>
            <a:lvl6pPr lvl="5">
              <a:defRPr sz="2000"/>
            </a:lvl6pPr>
            <a:lvl7pPr lvl="6">
              <a:defRPr sz="2000"/>
            </a:lvl7pPr>
            <a:lvl8pPr lvl="7">
              <a:defRPr sz="2000"/>
            </a:lvl8pPr>
            <a:lvl9pPr lvl="8">
              <a:defRPr sz="2000"/>
            </a:lvl9pPr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7" name="Shape 47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defPPr/>
            <a:lvl1pPr marL="0" lvl="0" indent="0">
              <a:buNone/>
              <a:defRPr sz="1400"/>
            </a:lvl1pPr>
            <a:lvl2pPr marL="457200" lvl="1" indent="0">
              <a:buNone/>
              <a:defRPr sz="1200"/>
            </a:lvl2pPr>
            <a:lvl3pPr marL="914400" lvl="2" indent="0">
              <a:buNone/>
              <a:defRPr sz="1000"/>
            </a:lvl3pPr>
            <a:lvl4pPr marL="1371600" lvl="3" indent="0">
              <a:buNone/>
              <a:defRPr sz="900"/>
            </a:lvl4pPr>
            <a:lvl5pPr marL="1828800" lvl="4" indent="0">
              <a:buNone/>
              <a:defRPr sz="900"/>
            </a:lvl5pPr>
            <a:lvl6pPr marL="2286000" lvl="5" indent="0">
              <a:buNone/>
              <a:defRPr sz="900"/>
            </a:lvl6pPr>
            <a:lvl7pPr marL="2743200" lvl="6" indent="0">
              <a:buNone/>
              <a:defRPr sz="900"/>
            </a:lvl7pPr>
            <a:lvl8pPr marL="3200400" lvl="7" indent="0">
              <a:buNone/>
              <a:defRPr sz="900"/>
            </a:lvl8pPr>
            <a:lvl9pPr marL="3657600" lvl="8" indent="0">
              <a:buNone/>
              <a:defRPr sz="900"/>
            </a:lvl9pPr>
          </a:lstStyle>
          <a:p>
            <a:pPr lvl="0"/>
            <a:r>
              <a:t>Click to edit Master text styles</a:t>
            </a:r>
          </a:p>
        </p:txBody>
      </p:sp>
      <p:sp>
        <p:nvSpPr>
          <p:cNvPr id="48" name="Shape 48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1/27/13</a:t>
            </a:r>
          </a:p>
        </p:txBody>
      </p:sp>
      <p:sp>
        <p:nvSpPr>
          <p:cNvPr id="49" name="Shape 49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Title and Picture">
    <p:spTree>
      <p:nvGrpSpPr>
        <p:cNvPr id="1" name="Group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7"/>
          </a:xfrm>
          <a:prstGeom prst="rect">
            <a:avLst/>
          </a:prstGeom>
        </p:spPr>
        <p:txBody>
          <a:bodyPr anchor="b"/>
          <a:lstStyle>
            <a:defPPr/>
            <a:lvl1pPr lvl="0" algn="l">
              <a:defRPr sz="2000" b="1"/>
            </a:lvl1pPr>
          </a:lstStyle>
          <a:p>
            <a:r>
              <a:t>Click to edit Master title style</a:t>
            </a:r>
          </a:p>
        </p:txBody>
      </p:sp>
      <p:sp>
        <p:nvSpPr>
          <p:cNvPr id="15" name="Shape 15"/>
          <p:cNvSpPr txBox="1">
            <a:spLocks noGrp="1"/>
          </p:cNvSpPr>
          <p:nvPr>
            <p:ph type="body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defPPr/>
            <a:lvl1pPr marL="0" lvl="0" indent="0">
              <a:buNone/>
              <a:defRPr sz="3200"/>
            </a:lvl1pPr>
            <a:lvl2pPr marL="457200" lvl="1" indent="0">
              <a:buNone/>
              <a:defRPr sz="2800"/>
            </a:lvl2pPr>
            <a:lvl3pPr marL="914400" lvl="2" indent="0">
              <a:buNone/>
              <a:defRPr sz="2400"/>
            </a:lvl3pPr>
            <a:lvl4pPr marL="1371600" lvl="3" indent="0">
              <a:buNone/>
              <a:defRPr sz="2000"/>
            </a:lvl4pPr>
            <a:lvl5pPr marL="1828800" lvl="4" indent="0">
              <a:buNone/>
              <a:defRPr sz="2000"/>
            </a:lvl5pPr>
            <a:lvl6pPr marL="2286000" lvl="5" indent="0">
              <a:buNone/>
              <a:defRPr sz="2000"/>
            </a:lvl6pPr>
            <a:lvl7pPr marL="2743200" lvl="6" indent="0">
              <a:buNone/>
              <a:defRPr sz="2000"/>
            </a:lvl7pPr>
            <a:lvl8pPr marL="3200400" lvl="7" indent="0">
              <a:buNone/>
              <a:defRPr sz="2000"/>
            </a:lvl8pPr>
            <a:lvl9pPr marL="3657600" lvl="8" indent="0">
              <a:buNone/>
              <a:defRPr sz="20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body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defPPr/>
            <a:lvl1pPr marL="0" lvl="0" indent="0">
              <a:buNone/>
              <a:defRPr sz="1400"/>
            </a:lvl1pPr>
            <a:lvl2pPr marL="457200" lvl="1" indent="0">
              <a:buNone/>
              <a:defRPr sz="1200"/>
            </a:lvl2pPr>
            <a:lvl3pPr marL="914400" lvl="2" indent="0">
              <a:buNone/>
              <a:defRPr sz="1000"/>
            </a:lvl3pPr>
            <a:lvl4pPr marL="1371600" lvl="3" indent="0">
              <a:buNone/>
              <a:defRPr sz="900"/>
            </a:lvl4pPr>
            <a:lvl5pPr marL="1828800" lvl="4" indent="0">
              <a:buNone/>
              <a:defRPr sz="900"/>
            </a:lvl5pPr>
            <a:lvl6pPr marL="2286000" lvl="5" indent="0">
              <a:buNone/>
              <a:defRPr sz="900"/>
            </a:lvl6pPr>
            <a:lvl7pPr marL="2743200" lvl="6" indent="0">
              <a:buNone/>
              <a:defRPr sz="900"/>
            </a:lvl7pPr>
            <a:lvl8pPr marL="3200400" lvl="7" indent="0">
              <a:buNone/>
              <a:defRPr sz="900"/>
            </a:lvl8pPr>
            <a:lvl9pPr marL="3657600" lvl="8" indent="0">
              <a:buNone/>
              <a:defRPr sz="900"/>
            </a:lvl9pPr>
          </a:lstStyle>
          <a:p>
            <a:pPr lvl="0"/>
            <a:r>
              <a:t>Click to edit Master text styles</a:t>
            </a:r>
          </a:p>
        </p:txBody>
      </p:sp>
      <p:sp>
        <p:nvSpPr>
          <p:cNvPr id="17" name="Shape 17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1/27/13</a:t>
            </a:r>
          </a:p>
        </p:txBody>
      </p:sp>
      <p:sp>
        <p:nvSpPr>
          <p:cNvPr id="18" name="Shape 18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Group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Click to edit Master title style</a:t>
            </a:r>
          </a:p>
        </p:txBody>
      </p:sp>
      <p:sp>
        <p:nvSpPr>
          <p:cNvPr id="40" name="Shape 40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1" name="Shape 41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1/27/13</a:t>
            </a:r>
          </a:p>
        </p:txBody>
      </p:sp>
      <p:sp>
        <p:nvSpPr>
          <p:cNvPr id="42" name="Shape 42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Group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 txBox="1">
            <a:spLocks noGrp="1"/>
          </p:cNvSpPr>
          <p:nvPr>
            <p:ph type="title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r>
              <a:t>Click to edit Master title style</a:t>
            </a:r>
          </a:p>
        </p:txBody>
      </p:sp>
      <p:sp>
        <p:nvSpPr>
          <p:cNvPr id="72" name="Shape 72"/>
          <p:cNvSpPr txBox="1">
            <a:spLocks noGrp="1"/>
          </p:cNvSpPr>
          <p:nvPr>
            <p:ph type="body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3" name="Shape 73"/>
          <p:cNvSpPr txBox="1">
            <a:spLocks noGrp="1"/>
          </p:cNvSpPr>
          <p:nvPr>
            <p:ph type="dt" idx="10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1/27/13</a:t>
            </a:r>
          </a:p>
        </p:txBody>
      </p:sp>
      <p:sp>
        <p:nvSpPr>
          <p:cNvPr id="74" name="Shape 74"/>
          <p:cNvSpPr txBox="1">
            <a:spLocks noGrp="1"/>
          </p:cNvSpPr>
          <p:nvPr>
            <p:ph type="ftr" idx="11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endParaRPr/>
          </a:p>
        </p:txBody>
      </p:sp>
      <p:sp>
        <p:nvSpPr>
          <p:cNvPr id="75" name="Shape 75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‹#›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Group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r>
              <a:t>Click to edit Master title style</a:t>
            </a:r>
          </a:p>
        </p:txBody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hape 4"/>
          <p:cNvSpPr txBox="1">
            <a:spLocks noGrp="1"/>
          </p:cNvSpPr>
          <p:nvPr>
            <p:ph type="dt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defPPr/>
            <a:lvl1pPr marL="0" lvl="0" indent="0" algn="l"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t>1/27/13</a:t>
            </a:r>
          </a:p>
        </p:txBody>
      </p:sp>
      <p:sp>
        <p:nvSpPr>
          <p:cNvPr id="5" name="Shape 5"/>
          <p:cNvSpPr txBox="1">
            <a:spLocks noGrp="1"/>
          </p:cNvSpPr>
          <p:nvPr>
            <p:ph type="ft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defPPr/>
            <a:lvl1pPr marL="0" lvl="0" indent="0" algn="ctr"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sldNum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defPPr/>
            <a:lvl1pPr marL="0" lvl="0" indent="0" algn="r"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lvl="1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t>‹#›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defPPr/>
      <a:lvl1pPr lvl="0" algn="ctr"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defPPr/>
      <a:lvl1pPr marL="342900" lvl="0" indent="-342900" algn="l">
        <a:buFont typeface="Arial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>
        <a:buFont typeface="Arial"/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>
        <a:buFont typeface="Arial"/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>
        <a:buFont typeface="Arial"/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/>
      <a:lvl1pPr marL="0" lvl="0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1C30"/>
        </a:solidFill>
        <a:effectLst/>
      </p:bgPr>
    </p:bg>
    <p:spTree>
      <p:nvGrpSpPr>
        <p:cNvPr id="1" name="Group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/>
          <p:nvPr/>
        </p:nvSpPr>
        <p:spPr>
          <a:xfrm>
            <a:off x="1005839" y="914400"/>
            <a:ext cx="36574" cy="36574"/>
          </a:xfrm>
          <a:prstGeom prst="ellipse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8" name="Shape 78"/>
          <p:cNvSpPr/>
          <p:nvPr/>
        </p:nvSpPr>
        <p:spPr>
          <a:xfrm>
            <a:off x="1920240" y="5303520"/>
            <a:ext cx="45720" cy="45720"/>
          </a:xfrm>
          <a:prstGeom prst="ellipse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9" name="Shape 79"/>
          <p:cNvSpPr/>
          <p:nvPr/>
        </p:nvSpPr>
        <p:spPr>
          <a:xfrm>
            <a:off x="4754880" y="1097280"/>
            <a:ext cx="32003" cy="32002"/>
          </a:xfrm>
          <a:prstGeom prst="ellipse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0" name="Shape 80"/>
          <p:cNvSpPr/>
          <p:nvPr/>
        </p:nvSpPr>
        <p:spPr>
          <a:xfrm>
            <a:off x="10698480" y="1005839"/>
            <a:ext cx="36576" cy="36574"/>
          </a:xfrm>
          <a:prstGeom prst="ellipse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1" name="Shape 81"/>
          <p:cNvSpPr/>
          <p:nvPr/>
        </p:nvSpPr>
        <p:spPr>
          <a:xfrm>
            <a:off x="11155680" y="5394960"/>
            <a:ext cx="45718" cy="45720"/>
          </a:xfrm>
          <a:prstGeom prst="ellipse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2" name="Shape 82"/>
          <p:cNvSpPr/>
          <p:nvPr/>
        </p:nvSpPr>
        <p:spPr>
          <a:xfrm>
            <a:off x="6492240" y="5943600"/>
            <a:ext cx="27430" cy="27432"/>
          </a:xfrm>
          <a:prstGeom prst="ellipse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3" name="Shape 83"/>
          <p:cNvSpPr/>
          <p:nvPr/>
        </p:nvSpPr>
        <p:spPr>
          <a:xfrm>
            <a:off x="3474720" y="6126480"/>
            <a:ext cx="32003" cy="32003"/>
          </a:xfrm>
          <a:prstGeom prst="ellipse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4" name="Shape 84"/>
          <p:cNvSpPr txBox="1"/>
          <p:nvPr/>
        </p:nvSpPr>
        <p:spPr>
          <a:xfrm>
            <a:off x="822960" y="1143000"/>
            <a:ext cx="5943600" cy="32003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200" b="1">
                <a:solidFill>
                  <a:srgbClr val="E8B552"/>
                </a:solidFill>
                <a:latin typeface="Aptos"/>
                <a:ea typeface="Aptos"/>
                <a:cs typeface="Aptos"/>
              </a:rPr>
              <a:t>ИСТОРИЯ НАУКИ И НАВИГАЦИИ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5" name="Shape 85"/>
          <p:cNvSpPr txBox="1"/>
          <p:nvPr/>
        </p:nvSpPr>
        <p:spPr>
          <a:xfrm>
            <a:off x="822960" y="1737360"/>
            <a:ext cx="5852160" cy="114300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4200" b="1">
                <a:solidFill>
                  <a:srgbClr val="F7F1E0"/>
                </a:solidFill>
                <a:latin typeface="Aptos"/>
                <a:ea typeface="Aptos"/>
                <a:cs typeface="Aptos"/>
              </a:rPr>
              <a:t>АСТРОЛЯБИЯ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6" name="Shape 86"/>
          <p:cNvSpPr txBox="1"/>
          <p:nvPr/>
        </p:nvSpPr>
        <p:spPr>
          <a:xfrm>
            <a:off x="868680" y="2971800"/>
            <a:ext cx="5212080" cy="91440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2200" b="0">
                <a:solidFill>
                  <a:srgbClr val="B3C2CD"/>
                </a:solidFill>
                <a:latin typeface="Aptos"/>
                <a:ea typeface="Aptos"/>
                <a:cs typeface="Aptos"/>
              </a:rPr>
              <a:t>Прибор, который помогал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l"/>
            <a:r>
              <a:rPr sz="2200" b="0">
                <a:solidFill>
                  <a:srgbClr val="B3C2CD"/>
                </a:solidFill>
                <a:latin typeface="Aptos"/>
                <a:ea typeface="Aptos"/>
                <a:cs typeface="Aptos"/>
              </a:rPr>
              <a:t>читать карту звёздного неба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7" name="Shape 87"/>
          <p:cNvSpPr/>
          <p:nvPr/>
        </p:nvSpPr>
        <p:spPr>
          <a:xfrm>
            <a:off x="868680" y="4251960"/>
            <a:ext cx="1142999" cy="64008"/>
          </a:xfrm>
          <a:prstGeom prst="rect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8" name="Shape 88"/>
          <p:cNvSpPr/>
          <p:nvPr/>
        </p:nvSpPr>
        <p:spPr>
          <a:xfrm>
            <a:off x="6675119" y="1371600"/>
            <a:ext cx="4114800" cy="4114800"/>
          </a:xfrm>
          <a:prstGeom prst="ellipse">
            <a:avLst/>
          </a:prstGeom>
          <a:noFill/>
          <a:ln w="27940">
            <a:solidFill>
              <a:srgbClr val="E8B552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9" name="Shape 89"/>
          <p:cNvSpPr/>
          <p:nvPr/>
        </p:nvSpPr>
        <p:spPr>
          <a:xfrm>
            <a:off x="7045452" y="1741932"/>
            <a:ext cx="3374136" cy="3374136"/>
          </a:xfrm>
          <a:prstGeom prst="ellipse">
            <a:avLst/>
          </a:prstGeom>
          <a:noFill/>
          <a:ln w="12700">
            <a:solidFill>
              <a:srgbClr val="F7F1E0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0" name="Shape 90"/>
          <p:cNvSpPr/>
          <p:nvPr/>
        </p:nvSpPr>
        <p:spPr>
          <a:xfrm>
            <a:off x="7456931" y="2153412"/>
            <a:ext cx="2551176" cy="2551176"/>
          </a:xfrm>
          <a:prstGeom prst="ellipse">
            <a:avLst/>
          </a:prstGeom>
          <a:noFill/>
          <a:ln w="12700">
            <a:solidFill>
              <a:srgbClr val="53AEA6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1" name="Shape 91"/>
          <p:cNvSpPr/>
          <p:nvPr/>
        </p:nvSpPr>
        <p:spPr>
          <a:xfrm>
            <a:off x="8033004" y="2729484"/>
            <a:ext cx="1399032" cy="1399032"/>
          </a:xfrm>
          <a:prstGeom prst="ellipse">
            <a:avLst/>
          </a:prstGeom>
          <a:noFill/>
          <a:ln w="12700">
            <a:solidFill>
              <a:srgbClr val="E8B552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2" name="Shape 92"/>
          <p:cNvSpPr/>
          <p:nvPr/>
        </p:nvSpPr>
        <p:spPr>
          <a:xfrm>
            <a:off x="10419588" y="3429000"/>
            <a:ext cx="308609" cy="0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93" name="Shape 93"/>
          <p:cNvSpPr/>
          <p:nvPr/>
        </p:nvSpPr>
        <p:spPr>
          <a:xfrm>
            <a:off x="10362102" y="3865645"/>
            <a:ext cx="298094" cy="79873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94" name="Shape 94"/>
          <p:cNvSpPr/>
          <p:nvPr/>
        </p:nvSpPr>
        <p:spPr>
          <a:xfrm>
            <a:off x="10193563" y="4272533"/>
            <a:ext cx="267264" cy="154306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95" name="Shape 95"/>
          <p:cNvSpPr/>
          <p:nvPr/>
        </p:nvSpPr>
        <p:spPr>
          <a:xfrm>
            <a:off x="9925457" y="4621937"/>
            <a:ext cx="218220" cy="218220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96" name="Shape 96"/>
          <p:cNvSpPr/>
          <p:nvPr/>
        </p:nvSpPr>
        <p:spPr>
          <a:xfrm>
            <a:off x="9576054" y="4890043"/>
            <a:ext cx="154305" cy="267263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97" name="Shape 97"/>
          <p:cNvSpPr/>
          <p:nvPr/>
        </p:nvSpPr>
        <p:spPr>
          <a:xfrm>
            <a:off x="9169165" y="5058582"/>
            <a:ext cx="79874" cy="298093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98" name="Shape 98"/>
          <p:cNvSpPr/>
          <p:nvPr/>
        </p:nvSpPr>
        <p:spPr>
          <a:xfrm>
            <a:off x="8732520" y="5116068"/>
            <a:ext cx="0" cy="308609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99" name="Shape 99"/>
          <p:cNvSpPr/>
          <p:nvPr/>
        </p:nvSpPr>
        <p:spPr>
          <a:xfrm flipH="1">
            <a:off x="8216000" y="5058582"/>
            <a:ext cx="79874" cy="298093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00" name="Shape 100"/>
          <p:cNvSpPr/>
          <p:nvPr/>
        </p:nvSpPr>
        <p:spPr>
          <a:xfrm flipH="1">
            <a:off x="7734681" y="4890043"/>
            <a:ext cx="154305" cy="267263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01" name="Shape 101"/>
          <p:cNvSpPr/>
          <p:nvPr/>
        </p:nvSpPr>
        <p:spPr>
          <a:xfrm flipH="1">
            <a:off x="7321361" y="4621937"/>
            <a:ext cx="218220" cy="218220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02" name="Shape 102"/>
          <p:cNvSpPr/>
          <p:nvPr/>
        </p:nvSpPr>
        <p:spPr>
          <a:xfrm flipH="1">
            <a:off x="7004212" y="4272533"/>
            <a:ext cx="267264" cy="154306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03" name="Shape 103"/>
          <p:cNvSpPr/>
          <p:nvPr/>
        </p:nvSpPr>
        <p:spPr>
          <a:xfrm flipH="1">
            <a:off x="6804843" y="3865645"/>
            <a:ext cx="298094" cy="79873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04" name="Shape 104"/>
          <p:cNvSpPr/>
          <p:nvPr/>
        </p:nvSpPr>
        <p:spPr>
          <a:xfrm flipH="1">
            <a:off x="6736842" y="3429000"/>
            <a:ext cx="308609" cy="0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05" name="Shape 105"/>
          <p:cNvSpPr/>
          <p:nvPr/>
        </p:nvSpPr>
        <p:spPr>
          <a:xfrm flipH="1" flipV="1">
            <a:off x="6804843" y="2912480"/>
            <a:ext cx="298094" cy="79874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06" name="Shape 106"/>
          <p:cNvSpPr/>
          <p:nvPr/>
        </p:nvSpPr>
        <p:spPr>
          <a:xfrm flipH="1" flipV="1">
            <a:off x="7004212" y="2431161"/>
            <a:ext cx="267264" cy="154303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07" name="Shape 107"/>
          <p:cNvSpPr/>
          <p:nvPr/>
        </p:nvSpPr>
        <p:spPr>
          <a:xfrm flipH="1" flipV="1">
            <a:off x="7321361" y="2017842"/>
            <a:ext cx="218220" cy="218220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08" name="Shape 108"/>
          <p:cNvSpPr/>
          <p:nvPr/>
        </p:nvSpPr>
        <p:spPr>
          <a:xfrm flipH="1" flipV="1">
            <a:off x="7734681" y="1700691"/>
            <a:ext cx="154305" cy="267262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09" name="Shape 109"/>
          <p:cNvSpPr/>
          <p:nvPr/>
        </p:nvSpPr>
        <p:spPr>
          <a:xfrm flipH="1" flipV="1">
            <a:off x="8216000" y="1501323"/>
            <a:ext cx="79874" cy="298092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10" name="Shape 110"/>
          <p:cNvSpPr/>
          <p:nvPr/>
        </p:nvSpPr>
        <p:spPr>
          <a:xfrm flipV="1">
            <a:off x="8732520" y="1433322"/>
            <a:ext cx="0" cy="308610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11" name="Shape 111"/>
          <p:cNvSpPr/>
          <p:nvPr/>
        </p:nvSpPr>
        <p:spPr>
          <a:xfrm flipV="1">
            <a:off x="9169165" y="1501323"/>
            <a:ext cx="79874" cy="298092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12" name="Shape 112"/>
          <p:cNvSpPr/>
          <p:nvPr/>
        </p:nvSpPr>
        <p:spPr>
          <a:xfrm flipV="1">
            <a:off x="9576054" y="1700691"/>
            <a:ext cx="154305" cy="267262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13" name="Shape 113"/>
          <p:cNvSpPr/>
          <p:nvPr/>
        </p:nvSpPr>
        <p:spPr>
          <a:xfrm flipV="1">
            <a:off x="9925457" y="2017842"/>
            <a:ext cx="218220" cy="218220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14" name="Shape 114"/>
          <p:cNvSpPr/>
          <p:nvPr/>
        </p:nvSpPr>
        <p:spPr>
          <a:xfrm flipV="1">
            <a:off x="10193563" y="2431160"/>
            <a:ext cx="267264" cy="154303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15" name="Shape 115"/>
          <p:cNvSpPr/>
          <p:nvPr/>
        </p:nvSpPr>
        <p:spPr>
          <a:xfrm flipV="1">
            <a:off x="10362102" y="2912480"/>
            <a:ext cx="298094" cy="79874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16" name="Shape 116"/>
          <p:cNvSpPr/>
          <p:nvPr/>
        </p:nvSpPr>
        <p:spPr>
          <a:xfrm flipV="1">
            <a:off x="6922007" y="2976372"/>
            <a:ext cx="3621024" cy="905256"/>
          </a:xfrm>
          <a:prstGeom prst="line">
            <a:avLst/>
          </a:prstGeom>
          <a:ln w="38100">
            <a:solidFill>
              <a:srgbClr val="53AEA6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17" name="Shape 117"/>
          <p:cNvSpPr/>
          <p:nvPr/>
        </p:nvSpPr>
        <p:spPr>
          <a:xfrm>
            <a:off x="8668512" y="3364992"/>
            <a:ext cx="128016" cy="128015"/>
          </a:xfrm>
          <a:prstGeom prst="ellipse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8" name="Shape 118"/>
          <p:cNvSpPr txBox="1"/>
          <p:nvPr/>
        </p:nvSpPr>
        <p:spPr>
          <a:xfrm>
            <a:off x="7406640" y="5806440"/>
            <a:ext cx="2926078" cy="32004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ctr"/>
            <a:r>
              <a:rPr sz="1100" b="1">
                <a:solidFill>
                  <a:srgbClr val="E8B552"/>
                </a:solidFill>
                <a:latin typeface="Aptos"/>
                <a:ea typeface="Aptos"/>
                <a:cs typeface="Aptos"/>
              </a:rPr>
              <a:t>НЕБО В ЛАДОНИ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1C30"/>
        </a:solidFill>
        <a:effectLst/>
      </p:bgPr>
    </p:bg>
    <p:spTree>
      <p:nvGrpSpPr>
        <p:cNvPr id="1" name="Group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 txBox="1"/>
          <p:nvPr/>
        </p:nvSpPr>
        <p:spPr>
          <a:xfrm>
            <a:off x="658368" y="713232"/>
            <a:ext cx="10881360" cy="64008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3000" b="1">
                <a:solidFill>
                  <a:srgbClr val="F7F1E0"/>
                </a:solidFill>
                <a:latin typeface="Aptos"/>
                <a:ea typeface="Aptos"/>
                <a:cs typeface="Aptos"/>
              </a:rPr>
              <a:t>Что такое астролябия?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1" name="Shape 121"/>
          <p:cNvSpPr/>
          <p:nvPr/>
        </p:nvSpPr>
        <p:spPr>
          <a:xfrm>
            <a:off x="658368" y="1417320"/>
            <a:ext cx="1005839" cy="50291"/>
          </a:xfrm>
          <a:prstGeom prst="rect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2" name="Shape 122"/>
          <p:cNvSpPr txBox="1"/>
          <p:nvPr/>
        </p:nvSpPr>
        <p:spPr>
          <a:xfrm>
            <a:off x="689766" y="1517564"/>
            <a:ext cx="5486398" cy="186509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2100" b="0">
                <a:solidFill>
                  <a:srgbClr val="F7F1E0"/>
                </a:solidFill>
                <a:latin typeface="Aptos"/>
                <a:ea typeface="Aptos"/>
                <a:cs typeface="Aptos"/>
              </a:rPr>
              <a:t>Астролябия — старинный астрономический прибор для измерения высоты небесных светил и решения задач, связанных со временем и положением на Земле.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3" name="Shape 123"/>
          <p:cNvSpPr txBox="1"/>
          <p:nvPr/>
        </p:nvSpPr>
        <p:spPr>
          <a:xfrm>
            <a:off x="818483" y="3422564"/>
            <a:ext cx="5166359" cy="66576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700" b="0">
                <a:solidFill>
                  <a:srgbClr val="F7F1E0"/>
                </a:solidFill>
                <a:latin typeface="Aptos"/>
                <a:ea typeface="Aptos"/>
                <a:cs typeface="Aptos"/>
              </a:rPr>
              <a:t>Помогала определять положение Солнца и звёзд.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4" name="Shape 124"/>
          <p:cNvSpPr txBox="1"/>
          <p:nvPr/>
        </p:nvSpPr>
        <p:spPr>
          <a:xfrm>
            <a:off x="823232" y="4082142"/>
            <a:ext cx="5166360" cy="66576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700" b="0">
                <a:solidFill>
                  <a:srgbClr val="F7F1E0"/>
                </a:solidFill>
                <a:latin typeface="Aptos"/>
                <a:ea typeface="Aptos"/>
                <a:cs typeface="Aptos"/>
              </a:rPr>
              <a:t>Использовалась для вычисления времени и широты.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5" name="Shape 125"/>
          <p:cNvSpPr txBox="1"/>
          <p:nvPr/>
        </p:nvSpPr>
        <p:spPr>
          <a:xfrm>
            <a:off x="823232" y="4748892"/>
            <a:ext cx="5166360" cy="66576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700" b="0">
                <a:solidFill>
                  <a:srgbClr val="F7F1E0"/>
                </a:solidFill>
                <a:latin typeface="Aptos"/>
                <a:ea typeface="Aptos"/>
                <a:cs typeface="Aptos"/>
              </a:rPr>
              <a:t>Объединяла наблюдения, геометрию и астрономию.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6" name="Shape 126"/>
          <p:cNvSpPr/>
          <p:nvPr/>
        </p:nvSpPr>
        <p:spPr>
          <a:xfrm>
            <a:off x="6629400" y="1828800"/>
            <a:ext cx="4663440" cy="3794759"/>
          </a:xfrm>
          <a:prstGeom prst="roundRect">
            <a:avLst/>
          </a:prstGeom>
          <a:solidFill>
            <a:srgbClr val="162A41"/>
          </a:solidFill>
          <a:ln w="9525">
            <a:solidFill>
              <a:srgbClr val="30495E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7" name="Shape 127"/>
          <p:cNvSpPr/>
          <p:nvPr/>
        </p:nvSpPr>
        <p:spPr>
          <a:xfrm>
            <a:off x="7543800" y="2313432"/>
            <a:ext cx="2834640" cy="2834639"/>
          </a:xfrm>
          <a:prstGeom prst="ellipse">
            <a:avLst/>
          </a:prstGeom>
          <a:noFill/>
          <a:ln w="27940">
            <a:solidFill>
              <a:srgbClr val="E8B552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8" name="Shape 128"/>
          <p:cNvSpPr/>
          <p:nvPr/>
        </p:nvSpPr>
        <p:spPr>
          <a:xfrm>
            <a:off x="7798917" y="2568549"/>
            <a:ext cx="2324403" cy="2324404"/>
          </a:xfrm>
          <a:prstGeom prst="ellipse">
            <a:avLst/>
          </a:prstGeom>
          <a:noFill/>
          <a:ln w="12700">
            <a:solidFill>
              <a:srgbClr val="F7F1E0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9" name="Shape 129"/>
          <p:cNvSpPr/>
          <p:nvPr/>
        </p:nvSpPr>
        <p:spPr>
          <a:xfrm>
            <a:off x="8082381" y="2852013"/>
            <a:ext cx="1757474" cy="1757476"/>
          </a:xfrm>
          <a:prstGeom prst="ellipse">
            <a:avLst/>
          </a:prstGeom>
          <a:noFill/>
          <a:ln w="12700">
            <a:solidFill>
              <a:srgbClr val="53AEA6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0" name="Shape 130"/>
          <p:cNvSpPr/>
          <p:nvPr/>
        </p:nvSpPr>
        <p:spPr>
          <a:xfrm>
            <a:off x="8479231" y="3248863"/>
            <a:ext cx="963776" cy="963776"/>
          </a:xfrm>
          <a:prstGeom prst="ellipse">
            <a:avLst/>
          </a:prstGeom>
          <a:noFill/>
          <a:ln w="12700">
            <a:solidFill>
              <a:srgbClr val="E8B552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1" name="Shape 131"/>
          <p:cNvSpPr/>
          <p:nvPr/>
        </p:nvSpPr>
        <p:spPr>
          <a:xfrm>
            <a:off x="10123322" y="3730752"/>
            <a:ext cx="212597" cy="0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32" name="Shape 132"/>
          <p:cNvSpPr/>
          <p:nvPr/>
        </p:nvSpPr>
        <p:spPr>
          <a:xfrm>
            <a:off x="10083721" y="4031552"/>
            <a:ext cx="205354" cy="55024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33" name="Shape 133"/>
          <p:cNvSpPr/>
          <p:nvPr/>
        </p:nvSpPr>
        <p:spPr>
          <a:xfrm>
            <a:off x="9967616" y="4311853"/>
            <a:ext cx="184115" cy="106298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34" name="Shape 134"/>
          <p:cNvSpPr/>
          <p:nvPr/>
        </p:nvSpPr>
        <p:spPr>
          <a:xfrm>
            <a:off x="9782921" y="4552553"/>
            <a:ext cx="150328" cy="150328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35" name="Shape 135"/>
          <p:cNvSpPr/>
          <p:nvPr/>
        </p:nvSpPr>
        <p:spPr>
          <a:xfrm>
            <a:off x="9542221" y="4737248"/>
            <a:ext cx="106298" cy="184115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36" name="Shape 136"/>
          <p:cNvSpPr/>
          <p:nvPr/>
        </p:nvSpPr>
        <p:spPr>
          <a:xfrm>
            <a:off x="9261920" y="4853353"/>
            <a:ext cx="55023" cy="205354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37" name="Shape 137"/>
          <p:cNvSpPr/>
          <p:nvPr/>
        </p:nvSpPr>
        <p:spPr>
          <a:xfrm>
            <a:off x="8961120" y="4892954"/>
            <a:ext cx="0" cy="212597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38" name="Shape 138"/>
          <p:cNvSpPr/>
          <p:nvPr/>
        </p:nvSpPr>
        <p:spPr>
          <a:xfrm flipH="1">
            <a:off x="8605295" y="4853353"/>
            <a:ext cx="55023" cy="205354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39" name="Shape 139"/>
          <p:cNvSpPr/>
          <p:nvPr/>
        </p:nvSpPr>
        <p:spPr>
          <a:xfrm flipH="1">
            <a:off x="8273719" y="4737248"/>
            <a:ext cx="106298" cy="184115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40" name="Shape 140"/>
          <p:cNvSpPr/>
          <p:nvPr/>
        </p:nvSpPr>
        <p:spPr>
          <a:xfrm flipH="1">
            <a:off x="7988989" y="4552553"/>
            <a:ext cx="150328" cy="150328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41" name="Shape 141"/>
          <p:cNvSpPr/>
          <p:nvPr/>
        </p:nvSpPr>
        <p:spPr>
          <a:xfrm flipH="1">
            <a:off x="7770507" y="4311853"/>
            <a:ext cx="184115" cy="106298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42" name="Shape 142"/>
          <p:cNvSpPr/>
          <p:nvPr/>
        </p:nvSpPr>
        <p:spPr>
          <a:xfrm flipH="1">
            <a:off x="7633164" y="4031552"/>
            <a:ext cx="205354" cy="55024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43" name="Shape 143"/>
          <p:cNvSpPr/>
          <p:nvPr/>
        </p:nvSpPr>
        <p:spPr>
          <a:xfrm flipH="1">
            <a:off x="7586319" y="3730752"/>
            <a:ext cx="212597" cy="0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44" name="Shape 144"/>
          <p:cNvSpPr/>
          <p:nvPr/>
        </p:nvSpPr>
        <p:spPr>
          <a:xfrm flipH="1" flipV="1">
            <a:off x="7633164" y="3374927"/>
            <a:ext cx="205354" cy="55024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45" name="Shape 145"/>
          <p:cNvSpPr/>
          <p:nvPr/>
        </p:nvSpPr>
        <p:spPr>
          <a:xfrm flipH="1" flipV="1">
            <a:off x="7770507" y="3043351"/>
            <a:ext cx="184115" cy="106297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46" name="Shape 146"/>
          <p:cNvSpPr/>
          <p:nvPr/>
        </p:nvSpPr>
        <p:spPr>
          <a:xfrm flipH="1" flipV="1">
            <a:off x="7988989" y="2758621"/>
            <a:ext cx="150328" cy="150329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47" name="Shape 147"/>
          <p:cNvSpPr/>
          <p:nvPr/>
        </p:nvSpPr>
        <p:spPr>
          <a:xfrm flipH="1" flipV="1">
            <a:off x="8273719" y="2540139"/>
            <a:ext cx="106298" cy="184116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48" name="Shape 148"/>
          <p:cNvSpPr/>
          <p:nvPr/>
        </p:nvSpPr>
        <p:spPr>
          <a:xfrm flipH="1" flipV="1">
            <a:off x="8605295" y="2402796"/>
            <a:ext cx="55023" cy="205352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49" name="Shape 149"/>
          <p:cNvSpPr/>
          <p:nvPr/>
        </p:nvSpPr>
        <p:spPr>
          <a:xfrm flipV="1">
            <a:off x="8961120" y="2355951"/>
            <a:ext cx="0" cy="212598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50" name="Shape 150"/>
          <p:cNvSpPr/>
          <p:nvPr/>
        </p:nvSpPr>
        <p:spPr>
          <a:xfrm flipV="1">
            <a:off x="9261920" y="2402796"/>
            <a:ext cx="55023" cy="205352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51" name="Shape 151"/>
          <p:cNvSpPr/>
          <p:nvPr/>
        </p:nvSpPr>
        <p:spPr>
          <a:xfrm flipV="1">
            <a:off x="9542221" y="2540139"/>
            <a:ext cx="106298" cy="184116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52" name="Shape 152"/>
          <p:cNvSpPr/>
          <p:nvPr/>
        </p:nvSpPr>
        <p:spPr>
          <a:xfrm flipV="1">
            <a:off x="9782921" y="2758621"/>
            <a:ext cx="150328" cy="150329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53" name="Shape 153"/>
          <p:cNvSpPr/>
          <p:nvPr/>
        </p:nvSpPr>
        <p:spPr>
          <a:xfrm flipV="1">
            <a:off x="9967616" y="3043351"/>
            <a:ext cx="184115" cy="106297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54" name="Shape 154"/>
          <p:cNvSpPr/>
          <p:nvPr/>
        </p:nvSpPr>
        <p:spPr>
          <a:xfrm flipV="1">
            <a:off x="10083721" y="3374927"/>
            <a:ext cx="205354" cy="55024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55" name="Shape 155"/>
          <p:cNvSpPr/>
          <p:nvPr/>
        </p:nvSpPr>
        <p:spPr>
          <a:xfrm flipV="1">
            <a:off x="7713878" y="3418941"/>
            <a:ext cx="2494483" cy="623620"/>
          </a:xfrm>
          <a:prstGeom prst="line">
            <a:avLst/>
          </a:prstGeom>
          <a:ln w="38100">
            <a:solidFill>
              <a:srgbClr val="53AEA6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56" name="Shape 156"/>
          <p:cNvSpPr/>
          <p:nvPr/>
        </p:nvSpPr>
        <p:spPr>
          <a:xfrm>
            <a:off x="8897112" y="3666744"/>
            <a:ext cx="128016" cy="128015"/>
          </a:xfrm>
          <a:prstGeom prst="ellipse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1C30"/>
        </a:solidFill>
        <a:effectLst/>
      </p:bgPr>
    </p:bg>
    <p:spTree>
      <p:nvGrpSpPr>
        <p:cNvPr id="1" name="Group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 txBox="1"/>
          <p:nvPr/>
        </p:nvSpPr>
        <p:spPr>
          <a:xfrm>
            <a:off x="658368" y="713232"/>
            <a:ext cx="10881360" cy="64008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3000" b="1">
                <a:solidFill>
                  <a:srgbClr val="F7F1E0"/>
                </a:solidFill>
                <a:latin typeface="Aptos"/>
                <a:ea typeface="Aptos"/>
                <a:cs typeface="Aptos"/>
              </a:rPr>
              <a:t>Как появилась астролябия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9" name="Shape 159"/>
          <p:cNvSpPr/>
          <p:nvPr/>
        </p:nvSpPr>
        <p:spPr>
          <a:xfrm>
            <a:off x="658368" y="1417320"/>
            <a:ext cx="1005839" cy="50291"/>
          </a:xfrm>
          <a:prstGeom prst="rect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0" name="Shape 160"/>
          <p:cNvSpPr/>
          <p:nvPr/>
        </p:nvSpPr>
        <p:spPr>
          <a:xfrm>
            <a:off x="1143000" y="3154680"/>
            <a:ext cx="9829800" cy="0"/>
          </a:xfrm>
          <a:prstGeom prst="line">
            <a:avLst/>
          </a:prstGeom>
          <a:ln w="31750">
            <a:solidFill>
              <a:srgbClr val="53AEA6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161" name="Shape 161"/>
          <p:cNvSpPr/>
          <p:nvPr/>
        </p:nvSpPr>
        <p:spPr>
          <a:xfrm>
            <a:off x="1234440" y="2971800"/>
            <a:ext cx="365760" cy="365759"/>
          </a:xfrm>
          <a:prstGeom prst="ellipse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2" name="Shape 162"/>
          <p:cNvSpPr txBox="1"/>
          <p:nvPr/>
        </p:nvSpPr>
        <p:spPr>
          <a:xfrm>
            <a:off x="1097280" y="2148840"/>
            <a:ext cx="2240280" cy="41148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600" b="1">
                <a:solidFill>
                  <a:srgbClr val="F7F1E0"/>
                </a:solidFill>
                <a:latin typeface="Aptos"/>
                <a:ea typeface="Aptos"/>
                <a:cs typeface="Aptos"/>
              </a:rPr>
              <a:t>Античность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3" name="Shape 163"/>
          <p:cNvSpPr txBox="1"/>
          <p:nvPr/>
        </p:nvSpPr>
        <p:spPr>
          <a:xfrm>
            <a:off x="1097280" y="3611880"/>
            <a:ext cx="2286000" cy="105156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400" b="0">
                <a:solidFill>
                  <a:srgbClr val="B3C2CD"/>
                </a:solidFill>
                <a:latin typeface="Aptos"/>
                <a:ea typeface="Aptos"/>
                <a:cs typeface="Aptos"/>
              </a:rPr>
              <a:t>Идеи прибора связаны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l"/>
            <a:r>
              <a:rPr sz="1400" b="0">
                <a:solidFill>
                  <a:srgbClr val="B3C2CD"/>
                </a:solidFill>
                <a:latin typeface="Aptos"/>
                <a:ea typeface="Aptos"/>
                <a:cs typeface="Aptos"/>
              </a:rPr>
              <a:t>с греческой астрономией.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4" name="Shape 164"/>
          <p:cNvSpPr/>
          <p:nvPr/>
        </p:nvSpPr>
        <p:spPr>
          <a:xfrm>
            <a:off x="3794759" y="2971800"/>
            <a:ext cx="365759" cy="365759"/>
          </a:xfrm>
          <a:prstGeom prst="ellipse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5" name="Shape 165"/>
          <p:cNvSpPr txBox="1"/>
          <p:nvPr/>
        </p:nvSpPr>
        <p:spPr>
          <a:xfrm>
            <a:off x="3657600" y="2148840"/>
            <a:ext cx="2240280" cy="41148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600" b="1">
                <a:solidFill>
                  <a:srgbClr val="F7F1E0"/>
                </a:solidFill>
                <a:latin typeface="Aptos"/>
                <a:ea typeface="Aptos"/>
                <a:cs typeface="Aptos"/>
              </a:rPr>
              <a:t>Средние века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6" name="Shape 166"/>
          <p:cNvSpPr txBox="1"/>
          <p:nvPr/>
        </p:nvSpPr>
        <p:spPr>
          <a:xfrm>
            <a:off x="3657600" y="3611880"/>
            <a:ext cx="2286000" cy="105156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400" b="0">
                <a:solidFill>
                  <a:srgbClr val="B3C2CD"/>
                </a:solidFill>
                <a:latin typeface="Aptos"/>
                <a:ea typeface="Aptos"/>
                <a:cs typeface="Aptos"/>
              </a:rPr>
              <a:t>Учёные исламского мира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l"/>
            <a:r>
              <a:rPr sz="1400" b="0">
                <a:solidFill>
                  <a:srgbClr val="B3C2CD"/>
                </a:solidFill>
                <a:latin typeface="Aptos"/>
                <a:ea typeface="Aptos"/>
                <a:cs typeface="Aptos"/>
              </a:rPr>
              <a:t>усовершенствовали конструкцию.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7" name="Shape 167"/>
          <p:cNvSpPr/>
          <p:nvPr/>
        </p:nvSpPr>
        <p:spPr>
          <a:xfrm>
            <a:off x="6629400" y="2971800"/>
            <a:ext cx="365759" cy="365759"/>
          </a:xfrm>
          <a:prstGeom prst="ellipse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8" name="Shape 168"/>
          <p:cNvSpPr txBox="1"/>
          <p:nvPr/>
        </p:nvSpPr>
        <p:spPr>
          <a:xfrm>
            <a:off x="6492240" y="2148840"/>
            <a:ext cx="2240278" cy="41148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600" b="1">
                <a:solidFill>
                  <a:srgbClr val="F7F1E0"/>
                </a:solidFill>
                <a:latin typeface="Aptos"/>
                <a:ea typeface="Aptos"/>
                <a:cs typeface="Aptos"/>
              </a:rPr>
              <a:t>Европа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9" name="Shape 169"/>
          <p:cNvSpPr txBox="1"/>
          <p:nvPr/>
        </p:nvSpPr>
        <p:spPr>
          <a:xfrm>
            <a:off x="6492240" y="3611880"/>
            <a:ext cx="2286000" cy="105156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400" b="0">
                <a:solidFill>
                  <a:srgbClr val="B3C2CD"/>
                </a:solidFill>
                <a:latin typeface="Aptos"/>
                <a:ea typeface="Aptos"/>
                <a:cs typeface="Aptos"/>
              </a:rPr>
              <a:t>Астролябия стала важным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l"/>
            <a:r>
              <a:rPr sz="1400" b="0">
                <a:solidFill>
                  <a:srgbClr val="B3C2CD"/>
                </a:solidFill>
                <a:latin typeface="Aptos"/>
                <a:ea typeface="Aptos"/>
                <a:cs typeface="Aptos"/>
              </a:rPr>
              <a:t>учебным и научным прибором.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0" name="Shape 170"/>
          <p:cNvSpPr/>
          <p:nvPr/>
        </p:nvSpPr>
        <p:spPr>
          <a:xfrm>
            <a:off x="9326880" y="2971800"/>
            <a:ext cx="365759" cy="365759"/>
          </a:xfrm>
          <a:prstGeom prst="ellipse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1" name="Shape 171"/>
          <p:cNvSpPr txBox="1"/>
          <p:nvPr/>
        </p:nvSpPr>
        <p:spPr>
          <a:xfrm>
            <a:off x="9189719" y="2148840"/>
            <a:ext cx="2240278" cy="41148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600" b="1">
                <a:solidFill>
                  <a:srgbClr val="F7F1E0"/>
                </a:solidFill>
                <a:latin typeface="Aptos"/>
                <a:ea typeface="Aptos"/>
                <a:cs typeface="Aptos"/>
              </a:rPr>
              <a:t>Эпоха мореплавания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2" name="Shape 172"/>
          <p:cNvSpPr txBox="1"/>
          <p:nvPr/>
        </p:nvSpPr>
        <p:spPr>
          <a:xfrm>
            <a:off x="9189719" y="3611880"/>
            <a:ext cx="2286000" cy="105156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400" b="0">
                <a:solidFill>
                  <a:srgbClr val="B3C2CD"/>
                </a:solidFill>
                <a:latin typeface="Aptos"/>
                <a:ea typeface="Aptos"/>
                <a:cs typeface="Aptos"/>
              </a:rPr>
              <a:t>Её применяли для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indent="0" algn="l"/>
            <a:r>
              <a:rPr sz="1400" b="0">
                <a:solidFill>
                  <a:srgbClr val="B3C2CD"/>
                </a:solidFill>
                <a:latin typeface="Aptos"/>
                <a:ea typeface="Aptos"/>
                <a:cs typeface="Aptos"/>
              </a:rPr>
              <a:t>астрономической навигации.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3" name="Shape 173"/>
          <p:cNvSpPr txBox="1"/>
          <p:nvPr/>
        </p:nvSpPr>
        <p:spPr>
          <a:xfrm>
            <a:off x="914400" y="5257800"/>
            <a:ext cx="10241280" cy="54864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ctr"/>
            <a:r>
              <a:rPr sz="1800" b="0">
                <a:solidFill>
                  <a:srgbClr val="F7F1E0"/>
                </a:solidFill>
                <a:latin typeface="Aptos"/>
                <a:ea typeface="Aptos"/>
                <a:cs typeface="Aptos"/>
              </a:rPr>
              <a:t>Астролябия менялась вместе с развитием математики, астрономии и путешествий.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1C30"/>
        </a:solidFill>
        <a:effectLst/>
      </p:bgPr>
    </p:bg>
    <p:spTree>
      <p:nvGrpSpPr>
        <p:cNvPr id="1" name="Group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 txBox="1"/>
          <p:nvPr/>
        </p:nvSpPr>
        <p:spPr>
          <a:xfrm>
            <a:off x="658368" y="713232"/>
            <a:ext cx="10881360" cy="64008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3000" b="1">
                <a:solidFill>
                  <a:srgbClr val="F7F1E0"/>
                </a:solidFill>
                <a:latin typeface="Aptos"/>
                <a:ea typeface="Aptos"/>
                <a:cs typeface="Aptos"/>
              </a:rPr>
              <a:t>Из чего она состояла?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6" name="Shape 176"/>
          <p:cNvSpPr/>
          <p:nvPr/>
        </p:nvSpPr>
        <p:spPr>
          <a:xfrm>
            <a:off x="658368" y="1417320"/>
            <a:ext cx="1005839" cy="50291"/>
          </a:xfrm>
          <a:prstGeom prst="rect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7" name="Shape 177"/>
          <p:cNvSpPr/>
          <p:nvPr/>
        </p:nvSpPr>
        <p:spPr>
          <a:xfrm>
            <a:off x="868680" y="1819656"/>
            <a:ext cx="384047" cy="384048"/>
          </a:xfrm>
          <a:prstGeom prst="ellipse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8" name="Shape 178"/>
          <p:cNvSpPr txBox="1"/>
          <p:nvPr/>
        </p:nvSpPr>
        <p:spPr>
          <a:xfrm>
            <a:off x="987552" y="1856231"/>
            <a:ext cx="182880" cy="22860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ctr"/>
            <a:r>
              <a:rPr sz="1100" b="1">
                <a:solidFill>
                  <a:srgbClr val="0F1C30"/>
                </a:solidFill>
                <a:latin typeface="Aptos"/>
                <a:ea typeface="Aptos"/>
                <a:cs typeface="Aptos"/>
              </a:rPr>
              <a:t>1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9" name="Shape 179"/>
          <p:cNvSpPr txBox="1"/>
          <p:nvPr/>
        </p:nvSpPr>
        <p:spPr>
          <a:xfrm>
            <a:off x="1508760" y="1783079"/>
            <a:ext cx="2743199" cy="32003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700" b="1">
                <a:solidFill>
                  <a:srgbClr val="F7F1E0"/>
                </a:solidFill>
                <a:latin typeface="Aptos"/>
                <a:ea typeface="Aptos"/>
                <a:cs typeface="Aptos"/>
              </a:rPr>
              <a:t>Материнская пластина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0" name="Shape 180"/>
          <p:cNvSpPr txBox="1"/>
          <p:nvPr/>
        </p:nvSpPr>
        <p:spPr>
          <a:xfrm>
            <a:off x="4252232" y="1782535"/>
            <a:ext cx="3886201" cy="32792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400" b="0">
                <a:solidFill>
                  <a:srgbClr val="B3C2CD"/>
                </a:solidFill>
                <a:latin typeface="Aptos"/>
                <a:ea typeface="Aptos"/>
                <a:cs typeface="Aptos"/>
              </a:rPr>
              <a:t>Основа прибора с круговой шкалой.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1" name="Shape 181"/>
          <p:cNvSpPr/>
          <p:nvPr/>
        </p:nvSpPr>
        <p:spPr>
          <a:xfrm>
            <a:off x="868680" y="2670048"/>
            <a:ext cx="384047" cy="384048"/>
          </a:xfrm>
          <a:prstGeom prst="ellipse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2" name="Shape 182"/>
          <p:cNvSpPr txBox="1"/>
          <p:nvPr/>
        </p:nvSpPr>
        <p:spPr>
          <a:xfrm>
            <a:off x="987552" y="2706624"/>
            <a:ext cx="182880" cy="22860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ctr"/>
            <a:r>
              <a:rPr sz="1100" b="1">
                <a:solidFill>
                  <a:srgbClr val="0F1C30"/>
                </a:solidFill>
                <a:latin typeface="Aptos"/>
                <a:ea typeface="Aptos"/>
                <a:cs typeface="Aptos"/>
              </a:rPr>
              <a:t>2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3" name="Shape 183"/>
          <p:cNvSpPr txBox="1"/>
          <p:nvPr/>
        </p:nvSpPr>
        <p:spPr>
          <a:xfrm>
            <a:off x="1508760" y="2633472"/>
            <a:ext cx="2743199" cy="32003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700" b="1">
                <a:solidFill>
                  <a:srgbClr val="F7F1E0"/>
                </a:solidFill>
                <a:latin typeface="Aptos"/>
                <a:ea typeface="Aptos"/>
                <a:cs typeface="Aptos"/>
              </a:rPr>
              <a:t>Тимпан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4" name="Shape 184"/>
          <p:cNvSpPr txBox="1"/>
          <p:nvPr/>
        </p:nvSpPr>
        <p:spPr>
          <a:xfrm>
            <a:off x="4259036" y="2632982"/>
            <a:ext cx="3886200" cy="56441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400" b="0">
                <a:solidFill>
                  <a:srgbClr val="B3C2CD"/>
                </a:solidFill>
                <a:latin typeface="Aptos"/>
                <a:ea typeface="Aptos"/>
                <a:cs typeface="Aptos"/>
              </a:rPr>
              <a:t>Съёмная пластина с координатной сеткой для определённой широты.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5" name="Shape 185"/>
          <p:cNvSpPr/>
          <p:nvPr/>
        </p:nvSpPr>
        <p:spPr>
          <a:xfrm>
            <a:off x="868680" y="3520440"/>
            <a:ext cx="384047" cy="384047"/>
          </a:xfrm>
          <a:prstGeom prst="ellipse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6" name="Shape 186"/>
          <p:cNvSpPr txBox="1"/>
          <p:nvPr/>
        </p:nvSpPr>
        <p:spPr>
          <a:xfrm>
            <a:off x="987552" y="3557015"/>
            <a:ext cx="182880" cy="22860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ctr"/>
            <a:r>
              <a:rPr sz="1100" b="1">
                <a:solidFill>
                  <a:srgbClr val="0F1C30"/>
                </a:solidFill>
                <a:latin typeface="Aptos"/>
                <a:ea typeface="Aptos"/>
                <a:cs typeface="Aptos"/>
              </a:rPr>
              <a:t>3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7" name="Shape 187"/>
          <p:cNvSpPr txBox="1"/>
          <p:nvPr/>
        </p:nvSpPr>
        <p:spPr>
          <a:xfrm>
            <a:off x="1508760" y="3483864"/>
            <a:ext cx="2743199" cy="32004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700" b="1">
                <a:solidFill>
                  <a:srgbClr val="F7F1E0"/>
                </a:solidFill>
                <a:latin typeface="Aptos"/>
                <a:ea typeface="Aptos"/>
                <a:cs typeface="Aptos"/>
              </a:rPr>
              <a:t>Сеть (паук)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8" name="Shape 188"/>
          <p:cNvSpPr txBox="1"/>
          <p:nvPr/>
        </p:nvSpPr>
        <p:spPr>
          <a:xfrm>
            <a:off x="4252232" y="3483428"/>
            <a:ext cx="3886200" cy="32792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400" b="0">
                <a:solidFill>
                  <a:srgbClr val="B3C2CD"/>
                </a:solidFill>
                <a:latin typeface="Aptos"/>
                <a:ea typeface="Aptos"/>
                <a:cs typeface="Aptos"/>
              </a:rPr>
              <a:t>Подвижная ажурная карта главных звёзд.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9" name="Shape 189"/>
          <p:cNvSpPr/>
          <p:nvPr/>
        </p:nvSpPr>
        <p:spPr>
          <a:xfrm>
            <a:off x="868680" y="4370832"/>
            <a:ext cx="384047" cy="384047"/>
          </a:xfrm>
          <a:prstGeom prst="ellipse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0" name="Shape 190"/>
          <p:cNvSpPr txBox="1"/>
          <p:nvPr/>
        </p:nvSpPr>
        <p:spPr>
          <a:xfrm>
            <a:off x="987552" y="4407408"/>
            <a:ext cx="182880" cy="22860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ctr"/>
            <a:r>
              <a:rPr sz="1100" b="1">
                <a:solidFill>
                  <a:srgbClr val="0F1C30"/>
                </a:solidFill>
                <a:latin typeface="Aptos"/>
                <a:ea typeface="Aptos"/>
                <a:cs typeface="Aptos"/>
              </a:rPr>
              <a:t>4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1" name="Shape 191"/>
          <p:cNvSpPr txBox="1"/>
          <p:nvPr/>
        </p:nvSpPr>
        <p:spPr>
          <a:xfrm>
            <a:off x="1508760" y="4334256"/>
            <a:ext cx="2743199" cy="32004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700" b="1">
                <a:solidFill>
                  <a:srgbClr val="F7F1E0"/>
                </a:solidFill>
                <a:latin typeface="Aptos"/>
                <a:ea typeface="Aptos"/>
                <a:cs typeface="Aptos"/>
              </a:rPr>
              <a:t>Алидада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2" name="Shape 192"/>
          <p:cNvSpPr txBox="1"/>
          <p:nvPr/>
        </p:nvSpPr>
        <p:spPr>
          <a:xfrm>
            <a:off x="4259036" y="4333875"/>
            <a:ext cx="3886200" cy="56441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400" b="0">
                <a:solidFill>
                  <a:srgbClr val="B3C2CD"/>
                </a:solidFill>
                <a:latin typeface="Aptos"/>
                <a:ea typeface="Aptos"/>
                <a:cs typeface="Aptos"/>
              </a:rPr>
              <a:t>Поворотная линейка с визирами для измерения углов.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3" name="Shape 193"/>
          <p:cNvSpPr/>
          <p:nvPr/>
        </p:nvSpPr>
        <p:spPr>
          <a:xfrm>
            <a:off x="868680" y="5221224"/>
            <a:ext cx="384047" cy="384047"/>
          </a:xfrm>
          <a:prstGeom prst="ellipse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4" name="Shape 194"/>
          <p:cNvSpPr txBox="1"/>
          <p:nvPr/>
        </p:nvSpPr>
        <p:spPr>
          <a:xfrm>
            <a:off x="987552" y="5257800"/>
            <a:ext cx="182880" cy="22860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ctr"/>
            <a:r>
              <a:rPr sz="1100" b="1">
                <a:solidFill>
                  <a:srgbClr val="0F1C30"/>
                </a:solidFill>
                <a:latin typeface="Aptos"/>
                <a:ea typeface="Aptos"/>
                <a:cs typeface="Aptos"/>
              </a:rPr>
              <a:t>5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5" name="Shape 195"/>
          <p:cNvSpPr txBox="1"/>
          <p:nvPr/>
        </p:nvSpPr>
        <p:spPr>
          <a:xfrm>
            <a:off x="1508760" y="5184648"/>
            <a:ext cx="2743199" cy="32004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700" b="1">
                <a:solidFill>
                  <a:srgbClr val="F7F1E0"/>
                </a:solidFill>
                <a:latin typeface="Aptos"/>
                <a:ea typeface="Aptos"/>
                <a:cs typeface="Aptos"/>
              </a:rPr>
              <a:t>Кольцо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6" name="Shape 196"/>
          <p:cNvSpPr txBox="1"/>
          <p:nvPr/>
        </p:nvSpPr>
        <p:spPr>
          <a:xfrm>
            <a:off x="4252232" y="5184321"/>
            <a:ext cx="3886200" cy="56441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400" b="0">
                <a:solidFill>
                  <a:srgbClr val="B3C2CD"/>
                </a:solidFill>
                <a:latin typeface="Aptos"/>
                <a:ea typeface="Aptos"/>
                <a:cs typeface="Aptos"/>
              </a:rPr>
              <a:t>Позволяло подвешивать прибор вертикально.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7" name="Shape 197"/>
          <p:cNvSpPr/>
          <p:nvPr/>
        </p:nvSpPr>
        <p:spPr>
          <a:xfrm>
            <a:off x="8229600" y="1828800"/>
            <a:ext cx="3017519" cy="3566159"/>
          </a:xfrm>
          <a:prstGeom prst="roundRect">
            <a:avLst/>
          </a:prstGeom>
          <a:solidFill>
            <a:srgbClr val="162A41"/>
          </a:solidFill>
          <a:ln w="9525">
            <a:solidFill>
              <a:srgbClr val="30495E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8" name="Shape 198"/>
          <p:cNvSpPr/>
          <p:nvPr/>
        </p:nvSpPr>
        <p:spPr>
          <a:xfrm>
            <a:off x="8595360" y="2468880"/>
            <a:ext cx="2286000" cy="2286000"/>
          </a:xfrm>
          <a:prstGeom prst="ellipse">
            <a:avLst/>
          </a:prstGeom>
          <a:noFill/>
          <a:ln w="27940">
            <a:solidFill>
              <a:srgbClr val="E8B552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9" name="Shape 199"/>
          <p:cNvSpPr/>
          <p:nvPr/>
        </p:nvSpPr>
        <p:spPr>
          <a:xfrm>
            <a:off x="8801100" y="2674620"/>
            <a:ext cx="1874518" cy="1874517"/>
          </a:xfrm>
          <a:prstGeom prst="ellipse">
            <a:avLst/>
          </a:prstGeom>
          <a:noFill/>
          <a:ln w="12700">
            <a:solidFill>
              <a:srgbClr val="F7F1E0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0" name="Shape 200"/>
          <p:cNvSpPr/>
          <p:nvPr/>
        </p:nvSpPr>
        <p:spPr>
          <a:xfrm>
            <a:off x="9029700" y="2903220"/>
            <a:ext cx="1417318" cy="1417320"/>
          </a:xfrm>
          <a:prstGeom prst="ellipse">
            <a:avLst/>
          </a:prstGeom>
          <a:noFill/>
          <a:ln w="12700">
            <a:solidFill>
              <a:srgbClr val="53AEA6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1" name="Shape 201"/>
          <p:cNvSpPr/>
          <p:nvPr/>
        </p:nvSpPr>
        <p:spPr>
          <a:xfrm>
            <a:off x="9349740" y="3223260"/>
            <a:ext cx="777240" cy="777239"/>
          </a:xfrm>
          <a:prstGeom prst="ellipse">
            <a:avLst/>
          </a:prstGeom>
          <a:noFill/>
          <a:ln w="12700">
            <a:solidFill>
              <a:srgbClr val="E8B552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2" name="Shape 202"/>
          <p:cNvSpPr/>
          <p:nvPr/>
        </p:nvSpPr>
        <p:spPr>
          <a:xfrm>
            <a:off x="10675620" y="3611880"/>
            <a:ext cx="171450" cy="0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03" name="Shape 203"/>
          <p:cNvSpPr/>
          <p:nvPr/>
        </p:nvSpPr>
        <p:spPr>
          <a:xfrm>
            <a:off x="10643683" y="3854460"/>
            <a:ext cx="165606" cy="44374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04" name="Shape 204"/>
          <p:cNvSpPr/>
          <p:nvPr/>
        </p:nvSpPr>
        <p:spPr>
          <a:xfrm>
            <a:off x="10550050" y="4080509"/>
            <a:ext cx="148480" cy="85725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05" name="Shape 205"/>
          <p:cNvSpPr/>
          <p:nvPr/>
        </p:nvSpPr>
        <p:spPr>
          <a:xfrm>
            <a:off x="10401102" y="4274622"/>
            <a:ext cx="121232" cy="121234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06" name="Shape 206"/>
          <p:cNvSpPr/>
          <p:nvPr/>
        </p:nvSpPr>
        <p:spPr>
          <a:xfrm>
            <a:off x="10206990" y="4423570"/>
            <a:ext cx="85725" cy="148480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07" name="Shape 207"/>
          <p:cNvSpPr/>
          <p:nvPr/>
        </p:nvSpPr>
        <p:spPr>
          <a:xfrm>
            <a:off x="9980940" y="4517203"/>
            <a:ext cx="44374" cy="165608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08" name="Shape 208"/>
          <p:cNvSpPr/>
          <p:nvPr/>
        </p:nvSpPr>
        <p:spPr>
          <a:xfrm>
            <a:off x="9738360" y="4549140"/>
            <a:ext cx="0" cy="171450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09" name="Shape 209"/>
          <p:cNvSpPr/>
          <p:nvPr/>
        </p:nvSpPr>
        <p:spPr>
          <a:xfrm flipH="1">
            <a:off x="9451404" y="4517203"/>
            <a:ext cx="44374" cy="165608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10" name="Shape 210"/>
          <p:cNvSpPr/>
          <p:nvPr/>
        </p:nvSpPr>
        <p:spPr>
          <a:xfrm flipH="1">
            <a:off x="9184005" y="4423570"/>
            <a:ext cx="85725" cy="148480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11" name="Shape 211"/>
          <p:cNvSpPr/>
          <p:nvPr/>
        </p:nvSpPr>
        <p:spPr>
          <a:xfrm flipH="1">
            <a:off x="8954383" y="4274622"/>
            <a:ext cx="121232" cy="121234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12" name="Shape 212"/>
          <p:cNvSpPr/>
          <p:nvPr/>
        </p:nvSpPr>
        <p:spPr>
          <a:xfrm flipH="1">
            <a:off x="8778188" y="4080509"/>
            <a:ext cx="148480" cy="85725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13" name="Shape 213"/>
          <p:cNvSpPr/>
          <p:nvPr/>
        </p:nvSpPr>
        <p:spPr>
          <a:xfrm flipH="1">
            <a:off x="8667428" y="3854460"/>
            <a:ext cx="165606" cy="44374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14" name="Shape 214"/>
          <p:cNvSpPr/>
          <p:nvPr/>
        </p:nvSpPr>
        <p:spPr>
          <a:xfrm flipH="1">
            <a:off x="8629650" y="3611880"/>
            <a:ext cx="171450" cy="0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15" name="Shape 215"/>
          <p:cNvSpPr/>
          <p:nvPr/>
        </p:nvSpPr>
        <p:spPr>
          <a:xfrm flipH="1" flipV="1">
            <a:off x="8667428" y="3324924"/>
            <a:ext cx="165606" cy="44374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16" name="Shape 216"/>
          <p:cNvSpPr/>
          <p:nvPr/>
        </p:nvSpPr>
        <p:spPr>
          <a:xfrm flipH="1" flipV="1">
            <a:off x="8778188" y="3057525"/>
            <a:ext cx="148480" cy="85725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17" name="Shape 217"/>
          <p:cNvSpPr/>
          <p:nvPr/>
        </p:nvSpPr>
        <p:spPr>
          <a:xfrm flipH="1" flipV="1">
            <a:off x="8954383" y="2827903"/>
            <a:ext cx="121232" cy="121234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18" name="Shape 218"/>
          <p:cNvSpPr/>
          <p:nvPr/>
        </p:nvSpPr>
        <p:spPr>
          <a:xfrm flipH="1" flipV="1">
            <a:off x="9184005" y="2651708"/>
            <a:ext cx="85725" cy="148481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19" name="Shape 219"/>
          <p:cNvSpPr/>
          <p:nvPr/>
        </p:nvSpPr>
        <p:spPr>
          <a:xfrm flipH="1" flipV="1">
            <a:off x="9451404" y="2540948"/>
            <a:ext cx="44374" cy="165606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20" name="Shape 220"/>
          <p:cNvSpPr/>
          <p:nvPr/>
        </p:nvSpPr>
        <p:spPr>
          <a:xfrm flipV="1">
            <a:off x="9738360" y="2503170"/>
            <a:ext cx="0" cy="171450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21" name="Shape 221"/>
          <p:cNvSpPr/>
          <p:nvPr/>
        </p:nvSpPr>
        <p:spPr>
          <a:xfrm flipV="1">
            <a:off x="9980940" y="2540948"/>
            <a:ext cx="44374" cy="165606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22" name="Shape 222"/>
          <p:cNvSpPr/>
          <p:nvPr/>
        </p:nvSpPr>
        <p:spPr>
          <a:xfrm flipV="1">
            <a:off x="10206990" y="2651708"/>
            <a:ext cx="85725" cy="148481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23" name="Shape 223"/>
          <p:cNvSpPr/>
          <p:nvPr/>
        </p:nvSpPr>
        <p:spPr>
          <a:xfrm flipV="1">
            <a:off x="10401102" y="2827903"/>
            <a:ext cx="121232" cy="121234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24" name="Shape 224"/>
          <p:cNvSpPr/>
          <p:nvPr/>
        </p:nvSpPr>
        <p:spPr>
          <a:xfrm flipV="1">
            <a:off x="10550050" y="3057524"/>
            <a:ext cx="148480" cy="85725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25" name="Shape 225"/>
          <p:cNvSpPr/>
          <p:nvPr/>
        </p:nvSpPr>
        <p:spPr>
          <a:xfrm flipV="1">
            <a:off x="10643683" y="3324924"/>
            <a:ext cx="165606" cy="44374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26" name="Shape 226"/>
          <p:cNvSpPr/>
          <p:nvPr/>
        </p:nvSpPr>
        <p:spPr>
          <a:xfrm flipV="1">
            <a:off x="8732520" y="3360420"/>
            <a:ext cx="2011680" cy="502920"/>
          </a:xfrm>
          <a:prstGeom prst="line">
            <a:avLst/>
          </a:prstGeom>
          <a:ln w="38100">
            <a:solidFill>
              <a:srgbClr val="53AEA6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27" name="Shape 227"/>
          <p:cNvSpPr/>
          <p:nvPr/>
        </p:nvSpPr>
        <p:spPr>
          <a:xfrm>
            <a:off x="9674352" y="3547871"/>
            <a:ext cx="128016" cy="128015"/>
          </a:xfrm>
          <a:prstGeom prst="ellipse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28" name="Shape 228"/>
          <p:cNvSpPr txBox="1"/>
          <p:nvPr/>
        </p:nvSpPr>
        <p:spPr>
          <a:xfrm>
            <a:off x="8412480" y="5074920"/>
            <a:ext cx="2651759" cy="27432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ctr"/>
            <a:r>
              <a:rPr sz="1100" b="0">
                <a:solidFill>
                  <a:srgbClr val="E8B552"/>
                </a:solidFill>
                <a:latin typeface="Aptos"/>
                <a:ea typeface="Aptos"/>
                <a:cs typeface="Aptos"/>
              </a:rPr>
              <a:t>Упрощённая схема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1C30"/>
        </a:solidFill>
        <a:effectLst/>
      </p:bgPr>
    </p:bg>
    <p:spTree>
      <p:nvGrpSpPr>
        <p:cNvPr id="1" name="Group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Shape 230"/>
          <p:cNvSpPr txBox="1"/>
          <p:nvPr/>
        </p:nvSpPr>
        <p:spPr>
          <a:xfrm>
            <a:off x="658368" y="713232"/>
            <a:ext cx="10881360" cy="64008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3000" b="1">
                <a:solidFill>
                  <a:srgbClr val="F7F1E0"/>
                </a:solidFill>
                <a:latin typeface="Aptos"/>
                <a:ea typeface="Aptos"/>
                <a:cs typeface="Aptos"/>
              </a:rPr>
              <a:t>Как работали с астролябией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31" name="Shape 231"/>
          <p:cNvSpPr/>
          <p:nvPr/>
        </p:nvSpPr>
        <p:spPr>
          <a:xfrm>
            <a:off x="658368" y="1417320"/>
            <a:ext cx="1005839" cy="50291"/>
          </a:xfrm>
          <a:prstGeom prst="rect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32" name="Shape 232"/>
          <p:cNvSpPr/>
          <p:nvPr/>
        </p:nvSpPr>
        <p:spPr>
          <a:xfrm>
            <a:off x="822960" y="2057400"/>
            <a:ext cx="2423160" cy="3063240"/>
          </a:xfrm>
          <a:prstGeom prst="roundRect">
            <a:avLst/>
          </a:prstGeom>
          <a:solidFill>
            <a:srgbClr val="162A41"/>
          </a:solidFill>
          <a:ln w="9525">
            <a:solidFill>
              <a:srgbClr val="30495E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33" name="Shape 233"/>
          <p:cNvSpPr txBox="1"/>
          <p:nvPr/>
        </p:nvSpPr>
        <p:spPr>
          <a:xfrm>
            <a:off x="1024128" y="2304288"/>
            <a:ext cx="548639" cy="41147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2200" b="1">
                <a:solidFill>
                  <a:srgbClr val="E8B552"/>
                </a:solidFill>
                <a:latin typeface="Aptos"/>
                <a:ea typeface="Aptos"/>
                <a:cs typeface="Aptos"/>
              </a:rPr>
              <a:t>1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34" name="Shape 234"/>
          <p:cNvSpPr txBox="1"/>
          <p:nvPr/>
        </p:nvSpPr>
        <p:spPr>
          <a:xfrm>
            <a:off x="1024128" y="2880360"/>
            <a:ext cx="2011679" cy="41148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800" b="1">
                <a:solidFill>
                  <a:srgbClr val="F7F1E0"/>
                </a:solidFill>
                <a:latin typeface="Aptos"/>
                <a:ea typeface="Aptos"/>
                <a:cs typeface="Aptos"/>
              </a:rPr>
              <a:t>Навести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35" name="Shape 235"/>
          <p:cNvSpPr txBox="1"/>
          <p:nvPr/>
        </p:nvSpPr>
        <p:spPr>
          <a:xfrm>
            <a:off x="1024128" y="3474720"/>
            <a:ext cx="2011679" cy="123443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400" b="0">
                <a:solidFill>
                  <a:srgbClr val="B3C2CD"/>
                </a:solidFill>
                <a:latin typeface="Aptos"/>
                <a:ea typeface="Aptos"/>
                <a:cs typeface="Aptos"/>
              </a:rPr>
              <a:t>Прибор подвешивали вертикально или держали за кольцо.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36" name="Shape 236"/>
          <p:cNvSpPr/>
          <p:nvPr/>
        </p:nvSpPr>
        <p:spPr>
          <a:xfrm>
            <a:off x="3310128" y="3246120"/>
            <a:ext cx="320040" cy="411479"/>
          </a:xfrm>
          <a:prstGeom prst="chevron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37" name="Shape 237"/>
          <p:cNvSpPr/>
          <p:nvPr/>
        </p:nvSpPr>
        <p:spPr>
          <a:xfrm>
            <a:off x="3675888" y="2057400"/>
            <a:ext cx="2423159" cy="3063240"/>
          </a:xfrm>
          <a:prstGeom prst="roundRect">
            <a:avLst/>
          </a:prstGeom>
          <a:solidFill>
            <a:srgbClr val="162A41"/>
          </a:solidFill>
          <a:ln w="9525">
            <a:solidFill>
              <a:srgbClr val="30495E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38" name="Shape 238"/>
          <p:cNvSpPr txBox="1"/>
          <p:nvPr/>
        </p:nvSpPr>
        <p:spPr>
          <a:xfrm>
            <a:off x="3877056" y="2304288"/>
            <a:ext cx="548640" cy="41147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2200" b="1">
                <a:solidFill>
                  <a:srgbClr val="E8B552"/>
                </a:solidFill>
                <a:latin typeface="Aptos"/>
                <a:ea typeface="Aptos"/>
                <a:cs typeface="Aptos"/>
              </a:rPr>
              <a:t>2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39" name="Shape 239"/>
          <p:cNvSpPr txBox="1"/>
          <p:nvPr/>
        </p:nvSpPr>
        <p:spPr>
          <a:xfrm>
            <a:off x="3877056" y="2880360"/>
            <a:ext cx="2011679" cy="41148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800" b="1">
                <a:solidFill>
                  <a:srgbClr val="F7F1E0"/>
                </a:solidFill>
                <a:latin typeface="Aptos"/>
                <a:ea typeface="Aptos"/>
                <a:cs typeface="Aptos"/>
              </a:rPr>
              <a:t>Измерить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0" name="Shape 240"/>
          <p:cNvSpPr txBox="1"/>
          <p:nvPr/>
        </p:nvSpPr>
        <p:spPr>
          <a:xfrm>
            <a:off x="3877056" y="3474720"/>
            <a:ext cx="2011679" cy="123443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400" b="0">
                <a:solidFill>
                  <a:srgbClr val="B3C2CD"/>
                </a:solidFill>
                <a:latin typeface="Aptos"/>
                <a:ea typeface="Aptos"/>
                <a:cs typeface="Aptos"/>
              </a:rPr>
              <a:t>С помощью алидады определяли высоту Солнца или звезды.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1" name="Shape 241"/>
          <p:cNvSpPr/>
          <p:nvPr/>
        </p:nvSpPr>
        <p:spPr>
          <a:xfrm>
            <a:off x="6163056" y="3246120"/>
            <a:ext cx="320040" cy="411479"/>
          </a:xfrm>
          <a:prstGeom prst="chevron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2" name="Shape 242"/>
          <p:cNvSpPr/>
          <p:nvPr/>
        </p:nvSpPr>
        <p:spPr>
          <a:xfrm>
            <a:off x="6528816" y="2057400"/>
            <a:ext cx="2423159" cy="3063240"/>
          </a:xfrm>
          <a:prstGeom prst="roundRect">
            <a:avLst/>
          </a:prstGeom>
          <a:solidFill>
            <a:srgbClr val="162A41"/>
          </a:solidFill>
          <a:ln w="9525">
            <a:solidFill>
              <a:srgbClr val="30495E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3" name="Shape 243"/>
          <p:cNvSpPr txBox="1"/>
          <p:nvPr/>
        </p:nvSpPr>
        <p:spPr>
          <a:xfrm>
            <a:off x="6729984" y="2304288"/>
            <a:ext cx="548640" cy="41147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2200" b="1">
                <a:solidFill>
                  <a:srgbClr val="E8B552"/>
                </a:solidFill>
                <a:latin typeface="Aptos"/>
                <a:ea typeface="Aptos"/>
                <a:cs typeface="Aptos"/>
              </a:rPr>
              <a:t>3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4" name="Shape 244"/>
          <p:cNvSpPr txBox="1"/>
          <p:nvPr/>
        </p:nvSpPr>
        <p:spPr>
          <a:xfrm>
            <a:off x="6729984" y="2880360"/>
            <a:ext cx="2011678" cy="41148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800" b="1">
                <a:solidFill>
                  <a:srgbClr val="F7F1E0"/>
                </a:solidFill>
                <a:latin typeface="Aptos"/>
                <a:ea typeface="Aptos"/>
                <a:cs typeface="Aptos"/>
              </a:rPr>
              <a:t>Сопоставить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5" name="Shape 245"/>
          <p:cNvSpPr txBox="1"/>
          <p:nvPr/>
        </p:nvSpPr>
        <p:spPr>
          <a:xfrm>
            <a:off x="6729984" y="3474720"/>
            <a:ext cx="2011678" cy="123443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400" b="0">
                <a:solidFill>
                  <a:srgbClr val="B3C2CD"/>
                </a:solidFill>
                <a:latin typeface="Aptos"/>
                <a:ea typeface="Aptos"/>
                <a:cs typeface="Aptos"/>
              </a:rPr>
              <a:t>Положение подвижной сети совмещали со шкалами и небесными координатами.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6" name="Shape 246"/>
          <p:cNvSpPr/>
          <p:nvPr/>
        </p:nvSpPr>
        <p:spPr>
          <a:xfrm>
            <a:off x="9015984" y="3246120"/>
            <a:ext cx="320040" cy="411479"/>
          </a:xfrm>
          <a:prstGeom prst="chevron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7" name="Shape 247"/>
          <p:cNvSpPr/>
          <p:nvPr/>
        </p:nvSpPr>
        <p:spPr>
          <a:xfrm>
            <a:off x="9381744" y="2057400"/>
            <a:ext cx="2423159" cy="3063240"/>
          </a:xfrm>
          <a:prstGeom prst="roundRect">
            <a:avLst/>
          </a:prstGeom>
          <a:solidFill>
            <a:srgbClr val="162A41"/>
          </a:solidFill>
          <a:ln w="9525">
            <a:solidFill>
              <a:srgbClr val="30495E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8" name="Shape 248"/>
          <p:cNvSpPr txBox="1"/>
          <p:nvPr/>
        </p:nvSpPr>
        <p:spPr>
          <a:xfrm>
            <a:off x="9582912" y="2304288"/>
            <a:ext cx="548640" cy="41147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2200" b="1">
                <a:solidFill>
                  <a:srgbClr val="E8B552"/>
                </a:solidFill>
                <a:latin typeface="Aptos"/>
                <a:ea typeface="Aptos"/>
                <a:cs typeface="Aptos"/>
              </a:rPr>
              <a:t>4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9" name="Shape 249"/>
          <p:cNvSpPr txBox="1"/>
          <p:nvPr/>
        </p:nvSpPr>
        <p:spPr>
          <a:xfrm>
            <a:off x="9582912" y="2880360"/>
            <a:ext cx="2011678" cy="41148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800" b="1">
                <a:solidFill>
                  <a:srgbClr val="F7F1E0"/>
                </a:solidFill>
                <a:latin typeface="Aptos"/>
                <a:ea typeface="Aptos"/>
                <a:cs typeface="Aptos"/>
              </a:rPr>
              <a:t>Вычислить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0" name="Shape 250"/>
          <p:cNvSpPr txBox="1"/>
          <p:nvPr/>
        </p:nvSpPr>
        <p:spPr>
          <a:xfrm>
            <a:off x="9582912" y="3474720"/>
            <a:ext cx="2011678" cy="123443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400" b="0">
                <a:solidFill>
                  <a:srgbClr val="B3C2CD"/>
                </a:solidFill>
                <a:latin typeface="Aptos"/>
                <a:ea typeface="Aptos"/>
                <a:cs typeface="Aptos"/>
              </a:rPr>
              <a:t>По шкалам и таблицам находили время или географическую широту.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1" name="Shape 251"/>
          <p:cNvSpPr txBox="1"/>
          <p:nvPr/>
        </p:nvSpPr>
        <p:spPr>
          <a:xfrm>
            <a:off x="914400" y="5532120"/>
            <a:ext cx="10241280" cy="36575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ctr"/>
            <a:r>
              <a:rPr sz="1400" b="0">
                <a:solidFill>
                  <a:srgbClr val="53AEA6"/>
                </a:solidFill>
                <a:latin typeface="Aptos"/>
                <a:ea typeface="Aptos"/>
                <a:cs typeface="Aptos"/>
              </a:rPr>
              <a:t>Точность зависела от качества прибора, наблюдений и навыка пользователя.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1C30"/>
        </a:solidFill>
        <a:effectLst/>
      </p:bgPr>
    </p:bg>
    <p:spTree>
      <p:nvGrpSpPr>
        <p:cNvPr id="1" name="Group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Shape 253"/>
          <p:cNvSpPr txBox="1"/>
          <p:nvPr/>
        </p:nvSpPr>
        <p:spPr>
          <a:xfrm>
            <a:off x="658368" y="713232"/>
            <a:ext cx="10881360" cy="64008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3000" b="1">
                <a:solidFill>
                  <a:srgbClr val="F7F1E0"/>
                </a:solidFill>
                <a:latin typeface="Aptos"/>
                <a:ea typeface="Aptos"/>
                <a:cs typeface="Aptos"/>
              </a:rPr>
              <a:t>Где и зачем её использовали?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4" name="Shape 254"/>
          <p:cNvSpPr/>
          <p:nvPr/>
        </p:nvSpPr>
        <p:spPr>
          <a:xfrm>
            <a:off x="658368" y="1417320"/>
            <a:ext cx="1005839" cy="50291"/>
          </a:xfrm>
          <a:prstGeom prst="rect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5" name="Shape 255"/>
          <p:cNvSpPr/>
          <p:nvPr/>
        </p:nvSpPr>
        <p:spPr>
          <a:xfrm>
            <a:off x="822960" y="2057400"/>
            <a:ext cx="3337559" cy="3246120"/>
          </a:xfrm>
          <a:prstGeom prst="roundRect">
            <a:avLst/>
          </a:prstGeom>
          <a:solidFill>
            <a:srgbClr val="162A41"/>
          </a:solidFill>
          <a:ln w="9525">
            <a:solidFill>
              <a:srgbClr val="30495E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6" name="Shape 256"/>
          <p:cNvSpPr txBox="1"/>
          <p:nvPr/>
        </p:nvSpPr>
        <p:spPr>
          <a:xfrm>
            <a:off x="1051560" y="3063240"/>
            <a:ext cx="2743199" cy="41148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600" b="1">
                <a:solidFill>
                  <a:srgbClr val="F7F1E0"/>
                </a:solidFill>
                <a:latin typeface="Aptos"/>
                <a:ea typeface="Aptos"/>
                <a:cs typeface="Aptos"/>
              </a:rPr>
              <a:t>АСТРОНОМИЯ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7" name="Shape 257"/>
          <p:cNvSpPr txBox="1"/>
          <p:nvPr/>
        </p:nvSpPr>
        <p:spPr>
          <a:xfrm>
            <a:off x="1051560" y="3703320"/>
            <a:ext cx="2788920" cy="114300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500" b="0">
                <a:solidFill>
                  <a:srgbClr val="B3C2CD"/>
                </a:solidFill>
                <a:latin typeface="Aptos"/>
                <a:ea typeface="Aptos"/>
                <a:cs typeface="Aptos"/>
              </a:rPr>
              <a:t>Наблюдение небесных светил и изучение их видимого движения.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8" name="Shape 258"/>
          <p:cNvSpPr/>
          <p:nvPr/>
        </p:nvSpPr>
        <p:spPr>
          <a:xfrm>
            <a:off x="4617720" y="2057400"/>
            <a:ext cx="3337560" cy="3246120"/>
          </a:xfrm>
          <a:prstGeom prst="roundRect">
            <a:avLst/>
          </a:prstGeom>
          <a:solidFill>
            <a:srgbClr val="162A41"/>
          </a:solidFill>
          <a:ln w="9525">
            <a:solidFill>
              <a:srgbClr val="30495E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9" name="Shape 259"/>
          <p:cNvSpPr txBox="1"/>
          <p:nvPr/>
        </p:nvSpPr>
        <p:spPr>
          <a:xfrm>
            <a:off x="4846320" y="3063240"/>
            <a:ext cx="2743198" cy="41148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600" b="1">
                <a:solidFill>
                  <a:srgbClr val="F7F1E0"/>
                </a:solidFill>
                <a:latin typeface="Aptos"/>
                <a:ea typeface="Aptos"/>
                <a:cs typeface="Aptos"/>
              </a:rPr>
              <a:t>ОПРЕДЕЛЕНИЕ ВРЕМЕНИ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0" name="Shape 260"/>
          <p:cNvSpPr txBox="1"/>
          <p:nvPr/>
        </p:nvSpPr>
        <p:spPr>
          <a:xfrm>
            <a:off x="4846320" y="3703320"/>
            <a:ext cx="2788920" cy="114300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500" b="0">
                <a:solidFill>
                  <a:srgbClr val="B3C2CD"/>
                </a:solidFill>
                <a:latin typeface="Aptos"/>
                <a:ea typeface="Aptos"/>
                <a:cs typeface="Aptos"/>
              </a:rPr>
              <a:t>Оценка времени суток по положению Солнца или звёзд.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1" name="Shape 261"/>
          <p:cNvSpPr/>
          <p:nvPr/>
        </p:nvSpPr>
        <p:spPr>
          <a:xfrm>
            <a:off x="8412480" y="2057400"/>
            <a:ext cx="3337559" cy="3246120"/>
          </a:xfrm>
          <a:prstGeom prst="roundRect">
            <a:avLst/>
          </a:prstGeom>
          <a:solidFill>
            <a:srgbClr val="162A41"/>
          </a:solidFill>
          <a:ln w="9525">
            <a:solidFill>
              <a:srgbClr val="30495E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2" name="Shape 262"/>
          <p:cNvSpPr txBox="1"/>
          <p:nvPr/>
        </p:nvSpPr>
        <p:spPr>
          <a:xfrm>
            <a:off x="8641080" y="3063240"/>
            <a:ext cx="2743200" cy="41148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600" b="1">
                <a:solidFill>
                  <a:srgbClr val="F7F1E0"/>
                </a:solidFill>
                <a:latin typeface="Aptos"/>
                <a:ea typeface="Aptos"/>
                <a:cs typeface="Aptos"/>
              </a:rPr>
              <a:t>НАВИГАЦИЯ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3" name="Shape 263"/>
          <p:cNvSpPr txBox="1"/>
          <p:nvPr/>
        </p:nvSpPr>
        <p:spPr>
          <a:xfrm>
            <a:off x="8641080" y="3703320"/>
            <a:ext cx="2788919" cy="114300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500" b="0">
                <a:solidFill>
                  <a:srgbClr val="B3C2CD"/>
                </a:solidFill>
                <a:latin typeface="Aptos"/>
                <a:ea typeface="Aptos"/>
                <a:cs typeface="Aptos"/>
              </a:rPr>
              <a:t>Помощь путешественникам в определении широты и ориентировании.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4" name="Shape 264"/>
          <p:cNvSpPr txBox="1"/>
          <p:nvPr/>
        </p:nvSpPr>
        <p:spPr>
          <a:xfrm>
            <a:off x="1005839" y="5669280"/>
            <a:ext cx="10149839" cy="32004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ctr"/>
            <a:r>
              <a:rPr sz="1300" b="0">
                <a:solidFill>
                  <a:srgbClr val="E8B552"/>
                </a:solidFill>
                <a:latin typeface="Aptos"/>
                <a:ea typeface="Aptos"/>
                <a:cs typeface="Aptos"/>
              </a:rPr>
              <a:t>Важно: астролябия не была GPS — для работы требовались наблюдения и расчёты.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1C30"/>
        </a:solidFill>
        <a:effectLst/>
      </p:bgPr>
    </p:bg>
    <p:spTree>
      <p:nvGrpSpPr>
        <p:cNvPr id="1" name="Group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Shape 266"/>
          <p:cNvSpPr txBox="1"/>
          <p:nvPr/>
        </p:nvSpPr>
        <p:spPr>
          <a:xfrm>
            <a:off x="658368" y="713232"/>
            <a:ext cx="10881360" cy="64008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3000" b="1">
                <a:solidFill>
                  <a:srgbClr val="F7F1E0"/>
                </a:solidFill>
                <a:latin typeface="Aptos"/>
                <a:ea typeface="Aptos"/>
                <a:cs typeface="Aptos"/>
              </a:rPr>
              <a:t>Почему астролябия важна?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7" name="Shape 267"/>
          <p:cNvSpPr/>
          <p:nvPr/>
        </p:nvSpPr>
        <p:spPr>
          <a:xfrm>
            <a:off x="658368" y="1417320"/>
            <a:ext cx="1005839" cy="50291"/>
          </a:xfrm>
          <a:prstGeom prst="rect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8" name="Shape 268"/>
          <p:cNvSpPr/>
          <p:nvPr/>
        </p:nvSpPr>
        <p:spPr>
          <a:xfrm>
            <a:off x="914400" y="2029968"/>
            <a:ext cx="100583" cy="100583"/>
          </a:xfrm>
          <a:prstGeom prst="ellipse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9" name="Shape 269"/>
          <p:cNvSpPr txBox="1"/>
          <p:nvPr/>
        </p:nvSpPr>
        <p:spPr>
          <a:xfrm>
            <a:off x="1143000" y="1920240"/>
            <a:ext cx="6263640" cy="59436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900" b="0">
                <a:solidFill>
                  <a:srgbClr val="F7F1E0"/>
                </a:solidFill>
                <a:latin typeface="Aptos"/>
                <a:ea typeface="Aptos"/>
                <a:cs typeface="Aptos"/>
              </a:rPr>
              <a:t>Передавала знания об устройстве небесной сферы.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0" name="Shape 270"/>
          <p:cNvSpPr/>
          <p:nvPr/>
        </p:nvSpPr>
        <p:spPr>
          <a:xfrm>
            <a:off x="914400" y="2898648"/>
            <a:ext cx="100583" cy="100583"/>
          </a:xfrm>
          <a:prstGeom prst="ellipse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1" name="Shape 271"/>
          <p:cNvSpPr txBox="1"/>
          <p:nvPr/>
        </p:nvSpPr>
        <p:spPr>
          <a:xfrm>
            <a:off x="1143000" y="2788920"/>
            <a:ext cx="6263640" cy="59435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900" b="0">
                <a:solidFill>
                  <a:srgbClr val="F7F1E0"/>
                </a:solidFill>
                <a:latin typeface="Aptos"/>
                <a:ea typeface="Aptos"/>
                <a:cs typeface="Aptos"/>
              </a:rPr>
              <a:t>Помогала развивать практическую астрономию и навигацию.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2" name="Shape 272"/>
          <p:cNvSpPr/>
          <p:nvPr/>
        </p:nvSpPr>
        <p:spPr>
          <a:xfrm>
            <a:off x="914400" y="3767328"/>
            <a:ext cx="100583" cy="100584"/>
          </a:xfrm>
          <a:prstGeom prst="ellipse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3" name="Shape 273"/>
          <p:cNvSpPr txBox="1"/>
          <p:nvPr/>
        </p:nvSpPr>
        <p:spPr>
          <a:xfrm>
            <a:off x="1143000" y="3657600"/>
            <a:ext cx="6263640" cy="59435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900" b="0">
                <a:solidFill>
                  <a:srgbClr val="F7F1E0"/>
                </a:solidFill>
                <a:latin typeface="Aptos"/>
                <a:ea typeface="Aptos"/>
                <a:cs typeface="Aptos"/>
              </a:rPr>
              <a:t>Показывает, как математика превращалась в полезный инструмент.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4" name="Shape 274"/>
          <p:cNvSpPr/>
          <p:nvPr/>
        </p:nvSpPr>
        <p:spPr>
          <a:xfrm>
            <a:off x="914400" y="4636008"/>
            <a:ext cx="100583" cy="100584"/>
          </a:xfrm>
          <a:prstGeom prst="ellipse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5" name="Shape 275"/>
          <p:cNvSpPr txBox="1"/>
          <p:nvPr/>
        </p:nvSpPr>
        <p:spPr>
          <a:xfrm>
            <a:off x="1143000" y="4526280"/>
            <a:ext cx="6263640" cy="59435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900" b="0">
                <a:solidFill>
                  <a:srgbClr val="F7F1E0"/>
                </a:solidFill>
                <a:latin typeface="Aptos"/>
                <a:ea typeface="Aptos"/>
                <a:cs typeface="Aptos"/>
              </a:rPr>
              <a:t>Стала предшественницей многих современных измерительных приборов.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6" name="Shape 276"/>
          <p:cNvSpPr/>
          <p:nvPr/>
        </p:nvSpPr>
        <p:spPr>
          <a:xfrm>
            <a:off x="7810348" y="2061481"/>
            <a:ext cx="3337559" cy="2971799"/>
          </a:xfrm>
          <a:prstGeom prst="roundRect">
            <a:avLst/>
          </a:prstGeom>
          <a:solidFill>
            <a:srgbClr val="162A41"/>
          </a:solidFill>
          <a:ln w="9525">
            <a:solidFill>
              <a:srgbClr val="E8B552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7" name="Shape 277"/>
          <p:cNvSpPr txBox="1"/>
          <p:nvPr/>
        </p:nvSpPr>
        <p:spPr>
          <a:xfrm>
            <a:off x="8138160" y="2514600"/>
            <a:ext cx="2697478" cy="1371600"/>
          </a:xfrm>
          <a:prstGeom prst="rect">
            <a:avLst/>
          </a:prstGeom>
          <a:noFill/>
        </p:spPr>
        <p:txBody>
          <a:bodyPr wrap="square" lIns="91440" tIns="45720" rIns="91440" bIns="45720" anchor="ctr">
            <a:spAutoFit/>
          </a:bodyPr>
          <a:lstStyle/>
          <a:p>
            <a:pPr marL="0" indent="0" algn="ctr"/>
            <a:r>
              <a:rPr sz="2000" b="1">
                <a:solidFill>
                  <a:srgbClr val="F7F1E0"/>
                </a:solidFill>
                <a:latin typeface="Aptos"/>
                <a:ea typeface="Aptos"/>
                <a:cs typeface="Aptos"/>
              </a:rPr>
              <a:t>«Измерить небо — значит понять его закономерности»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1C30"/>
        </a:solidFill>
        <a:effectLst/>
      </p:bgPr>
    </p:bg>
    <p:spTree>
      <p:nvGrpSpPr>
        <p:cNvPr id="1" name="Group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Shape 279"/>
          <p:cNvSpPr txBox="1"/>
          <p:nvPr/>
        </p:nvSpPr>
        <p:spPr>
          <a:xfrm>
            <a:off x="658368" y="713232"/>
            <a:ext cx="10881360" cy="64008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3000" b="1">
                <a:solidFill>
                  <a:srgbClr val="F7F1E0"/>
                </a:solidFill>
                <a:latin typeface="Aptos"/>
                <a:ea typeface="Aptos"/>
                <a:cs typeface="Aptos"/>
              </a:rPr>
              <a:t>Итоги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0" name="Shape 280"/>
          <p:cNvSpPr/>
          <p:nvPr/>
        </p:nvSpPr>
        <p:spPr>
          <a:xfrm>
            <a:off x="658368" y="1417320"/>
            <a:ext cx="1005839" cy="50291"/>
          </a:xfrm>
          <a:prstGeom prst="rect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1" name="Shape 281"/>
          <p:cNvSpPr txBox="1"/>
          <p:nvPr/>
        </p:nvSpPr>
        <p:spPr>
          <a:xfrm>
            <a:off x="914400" y="1828800"/>
            <a:ext cx="6400800" cy="64007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2500" b="1">
                <a:solidFill>
                  <a:srgbClr val="F7F1E0"/>
                </a:solidFill>
                <a:latin typeface="Aptos"/>
                <a:ea typeface="Aptos"/>
                <a:cs typeface="Aptos"/>
              </a:rPr>
              <a:t>Астролябия — больше, чем старинный инструмент.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2" name="Shape 282"/>
          <p:cNvSpPr txBox="1"/>
          <p:nvPr/>
        </p:nvSpPr>
        <p:spPr>
          <a:xfrm>
            <a:off x="925133" y="2959553"/>
            <a:ext cx="6035040" cy="105428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900" b="0">
                <a:solidFill>
                  <a:srgbClr val="B3C2CD"/>
                </a:solidFill>
                <a:latin typeface="Aptos"/>
                <a:ea typeface="Aptos"/>
                <a:cs typeface="Aptos"/>
              </a:rPr>
              <a:t>Она соединяла наблюдение за небом, геометрию и практические задачи людей — от определения времени до путешествий.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3" name="Shape 283"/>
          <p:cNvSpPr/>
          <p:nvPr/>
        </p:nvSpPr>
        <p:spPr>
          <a:xfrm>
            <a:off x="914400" y="4251960"/>
            <a:ext cx="1737360" cy="960120"/>
          </a:xfrm>
          <a:prstGeom prst="roundRect">
            <a:avLst/>
          </a:prstGeom>
          <a:solidFill>
            <a:srgbClr val="162A41"/>
          </a:solidFill>
          <a:ln w="9525">
            <a:solidFill>
              <a:srgbClr val="E8B552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4" name="Shape 284"/>
          <p:cNvSpPr txBox="1"/>
          <p:nvPr/>
        </p:nvSpPr>
        <p:spPr>
          <a:xfrm>
            <a:off x="1005839" y="4407408"/>
            <a:ext cx="1554479" cy="27432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ctr"/>
            <a:r>
              <a:rPr sz="1400" b="1">
                <a:solidFill>
                  <a:srgbClr val="E8B552"/>
                </a:solidFill>
                <a:latin typeface="Aptos"/>
                <a:ea typeface="Aptos"/>
                <a:cs typeface="Aptos"/>
              </a:rPr>
              <a:t>НЕБО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5" name="Shape 285"/>
          <p:cNvSpPr txBox="1"/>
          <p:nvPr/>
        </p:nvSpPr>
        <p:spPr>
          <a:xfrm>
            <a:off x="1005839" y="4754880"/>
            <a:ext cx="1554479" cy="22860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ctr"/>
            <a:r>
              <a:rPr sz="1100" b="0">
                <a:solidFill>
                  <a:srgbClr val="F7F1E0"/>
                </a:solidFill>
                <a:latin typeface="Aptos"/>
                <a:ea typeface="Aptos"/>
                <a:cs typeface="Aptos"/>
              </a:rPr>
              <a:t>наблюдение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6" name="Shape 286"/>
          <p:cNvSpPr/>
          <p:nvPr/>
        </p:nvSpPr>
        <p:spPr>
          <a:xfrm>
            <a:off x="2926080" y="4251960"/>
            <a:ext cx="1737360" cy="960120"/>
          </a:xfrm>
          <a:prstGeom prst="roundRect">
            <a:avLst/>
          </a:prstGeom>
          <a:solidFill>
            <a:srgbClr val="162A41"/>
          </a:solidFill>
          <a:ln w="9525">
            <a:solidFill>
              <a:srgbClr val="E8B552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7" name="Shape 287"/>
          <p:cNvSpPr txBox="1"/>
          <p:nvPr/>
        </p:nvSpPr>
        <p:spPr>
          <a:xfrm>
            <a:off x="3017520" y="4407408"/>
            <a:ext cx="1554479" cy="27432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ctr"/>
            <a:r>
              <a:rPr sz="1400" b="1">
                <a:solidFill>
                  <a:srgbClr val="E8B552"/>
                </a:solidFill>
                <a:latin typeface="Aptos"/>
                <a:ea typeface="Aptos"/>
                <a:cs typeface="Aptos"/>
              </a:rPr>
              <a:t>УГОЛ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8" name="Shape 288"/>
          <p:cNvSpPr txBox="1"/>
          <p:nvPr/>
        </p:nvSpPr>
        <p:spPr>
          <a:xfrm>
            <a:off x="3017520" y="4754880"/>
            <a:ext cx="1554479" cy="22860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ctr"/>
            <a:r>
              <a:rPr sz="1100" b="0">
                <a:solidFill>
                  <a:srgbClr val="F7F1E0"/>
                </a:solidFill>
                <a:latin typeface="Aptos"/>
                <a:ea typeface="Aptos"/>
                <a:cs typeface="Aptos"/>
              </a:rPr>
              <a:t>измерение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9" name="Shape 289"/>
          <p:cNvSpPr/>
          <p:nvPr/>
        </p:nvSpPr>
        <p:spPr>
          <a:xfrm>
            <a:off x="4937760" y="4251960"/>
            <a:ext cx="1737359" cy="960120"/>
          </a:xfrm>
          <a:prstGeom prst="roundRect">
            <a:avLst/>
          </a:prstGeom>
          <a:solidFill>
            <a:srgbClr val="162A41"/>
          </a:solidFill>
          <a:ln w="9525">
            <a:solidFill>
              <a:srgbClr val="E8B552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90" name="Shape 290"/>
          <p:cNvSpPr txBox="1"/>
          <p:nvPr/>
        </p:nvSpPr>
        <p:spPr>
          <a:xfrm>
            <a:off x="5029200" y="4407408"/>
            <a:ext cx="1554480" cy="27432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ctr"/>
            <a:r>
              <a:rPr sz="1400" b="1">
                <a:solidFill>
                  <a:srgbClr val="E8B552"/>
                </a:solidFill>
                <a:latin typeface="Aptos"/>
                <a:ea typeface="Aptos"/>
                <a:cs typeface="Aptos"/>
              </a:rPr>
              <a:t>РАСЧЁТ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91" name="Shape 291"/>
          <p:cNvSpPr txBox="1"/>
          <p:nvPr/>
        </p:nvSpPr>
        <p:spPr>
          <a:xfrm>
            <a:off x="5029200" y="4754880"/>
            <a:ext cx="1554480" cy="22860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ctr"/>
            <a:r>
              <a:rPr sz="1100" b="0">
                <a:solidFill>
                  <a:srgbClr val="F7F1E0"/>
                </a:solidFill>
                <a:latin typeface="Aptos"/>
                <a:ea typeface="Aptos"/>
                <a:cs typeface="Aptos"/>
              </a:rPr>
              <a:t>понимание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92" name="Shape 292"/>
          <p:cNvSpPr/>
          <p:nvPr/>
        </p:nvSpPr>
        <p:spPr>
          <a:xfrm>
            <a:off x="7818119" y="2148840"/>
            <a:ext cx="3017520" cy="3017520"/>
          </a:xfrm>
          <a:prstGeom prst="ellipse">
            <a:avLst/>
          </a:prstGeom>
          <a:noFill/>
          <a:ln w="27940">
            <a:solidFill>
              <a:srgbClr val="E8B552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93" name="Shape 293"/>
          <p:cNvSpPr/>
          <p:nvPr/>
        </p:nvSpPr>
        <p:spPr>
          <a:xfrm>
            <a:off x="8089696" y="2420416"/>
            <a:ext cx="2474366" cy="2474365"/>
          </a:xfrm>
          <a:prstGeom prst="ellipse">
            <a:avLst/>
          </a:prstGeom>
          <a:noFill/>
          <a:ln w="12700">
            <a:solidFill>
              <a:srgbClr val="F7F1E0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94" name="Shape 294"/>
          <p:cNvSpPr/>
          <p:nvPr/>
        </p:nvSpPr>
        <p:spPr>
          <a:xfrm>
            <a:off x="8391448" y="2722168"/>
            <a:ext cx="1870861" cy="1870861"/>
          </a:xfrm>
          <a:prstGeom prst="ellipse">
            <a:avLst/>
          </a:prstGeom>
          <a:noFill/>
          <a:ln w="12700">
            <a:solidFill>
              <a:srgbClr val="53AEA6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95" name="Shape 295"/>
          <p:cNvSpPr/>
          <p:nvPr/>
        </p:nvSpPr>
        <p:spPr>
          <a:xfrm>
            <a:off x="8813901" y="3144621"/>
            <a:ext cx="1025956" cy="1025956"/>
          </a:xfrm>
          <a:prstGeom prst="ellipse">
            <a:avLst/>
          </a:prstGeom>
          <a:noFill/>
          <a:ln w="12700">
            <a:solidFill>
              <a:srgbClr val="E8B552"/>
            </a:solidFill>
            <a:prstDash val="solid"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96" name="Shape 296"/>
          <p:cNvSpPr/>
          <p:nvPr/>
        </p:nvSpPr>
        <p:spPr>
          <a:xfrm>
            <a:off x="10564063" y="3657600"/>
            <a:ext cx="226314" cy="0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97" name="Shape 297"/>
          <p:cNvSpPr/>
          <p:nvPr/>
        </p:nvSpPr>
        <p:spPr>
          <a:xfrm>
            <a:off x="10521907" y="3977806"/>
            <a:ext cx="218602" cy="58573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98" name="Shape 298"/>
          <p:cNvSpPr/>
          <p:nvPr/>
        </p:nvSpPr>
        <p:spPr>
          <a:xfrm>
            <a:off x="10398312" y="4276191"/>
            <a:ext cx="195991" cy="113157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299" name="Shape 299"/>
          <p:cNvSpPr/>
          <p:nvPr/>
        </p:nvSpPr>
        <p:spPr>
          <a:xfrm>
            <a:off x="10201700" y="4532420"/>
            <a:ext cx="160028" cy="160027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300" name="Shape 300"/>
          <p:cNvSpPr/>
          <p:nvPr/>
        </p:nvSpPr>
        <p:spPr>
          <a:xfrm>
            <a:off x="9945471" y="4729032"/>
            <a:ext cx="113155" cy="195993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301" name="Shape 301"/>
          <p:cNvSpPr/>
          <p:nvPr/>
        </p:nvSpPr>
        <p:spPr>
          <a:xfrm>
            <a:off x="9647086" y="4852627"/>
            <a:ext cx="58573" cy="218602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302" name="Shape 302"/>
          <p:cNvSpPr/>
          <p:nvPr/>
        </p:nvSpPr>
        <p:spPr>
          <a:xfrm>
            <a:off x="9326880" y="4894783"/>
            <a:ext cx="0" cy="226314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303" name="Shape 303"/>
          <p:cNvSpPr/>
          <p:nvPr/>
        </p:nvSpPr>
        <p:spPr>
          <a:xfrm flipH="1">
            <a:off x="8948099" y="4852627"/>
            <a:ext cx="58573" cy="218602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304" name="Shape 304"/>
          <p:cNvSpPr/>
          <p:nvPr/>
        </p:nvSpPr>
        <p:spPr>
          <a:xfrm flipH="1">
            <a:off x="8595131" y="4729032"/>
            <a:ext cx="113155" cy="195993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305" name="Shape 305"/>
          <p:cNvSpPr/>
          <p:nvPr/>
        </p:nvSpPr>
        <p:spPr>
          <a:xfrm flipH="1">
            <a:off x="8292031" y="4532420"/>
            <a:ext cx="160028" cy="160027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306" name="Shape 306"/>
          <p:cNvSpPr/>
          <p:nvPr/>
        </p:nvSpPr>
        <p:spPr>
          <a:xfrm flipH="1">
            <a:off x="8059454" y="4276191"/>
            <a:ext cx="195991" cy="113157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307" name="Shape 307"/>
          <p:cNvSpPr/>
          <p:nvPr/>
        </p:nvSpPr>
        <p:spPr>
          <a:xfrm flipH="1">
            <a:off x="7913250" y="3977806"/>
            <a:ext cx="218602" cy="58573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308" name="Shape 308"/>
          <p:cNvSpPr/>
          <p:nvPr/>
        </p:nvSpPr>
        <p:spPr>
          <a:xfrm flipH="1">
            <a:off x="7863382" y="3657600"/>
            <a:ext cx="226314" cy="0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309" name="Shape 309"/>
          <p:cNvSpPr/>
          <p:nvPr/>
        </p:nvSpPr>
        <p:spPr>
          <a:xfrm flipH="1" flipV="1">
            <a:off x="7913250" y="3278818"/>
            <a:ext cx="218602" cy="58573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310" name="Shape 310"/>
          <p:cNvSpPr/>
          <p:nvPr/>
        </p:nvSpPr>
        <p:spPr>
          <a:xfrm flipH="1" flipV="1">
            <a:off x="8059454" y="2925851"/>
            <a:ext cx="195991" cy="113157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311" name="Shape 311"/>
          <p:cNvSpPr/>
          <p:nvPr/>
        </p:nvSpPr>
        <p:spPr>
          <a:xfrm flipH="1" flipV="1">
            <a:off x="8292031" y="2622751"/>
            <a:ext cx="160028" cy="160028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312" name="Shape 312"/>
          <p:cNvSpPr/>
          <p:nvPr/>
        </p:nvSpPr>
        <p:spPr>
          <a:xfrm flipH="1" flipV="1">
            <a:off x="8595131" y="2390174"/>
            <a:ext cx="113155" cy="195993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313" name="Shape 313"/>
          <p:cNvSpPr/>
          <p:nvPr/>
        </p:nvSpPr>
        <p:spPr>
          <a:xfrm flipH="1" flipV="1">
            <a:off x="8948099" y="2243970"/>
            <a:ext cx="58573" cy="218601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314" name="Shape 314"/>
          <p:cNvSpPr/>
          <p:nvPr/>
        </p:nvSpPr>
        <p:spPr>
          <a:xfrm flipV="1">
            <a:off x="9326880" y="2194102"/>
            <a:ext cx="0" cy="226312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315" name="Shape 315"/>
          <p:cNvSpPr/>
          <p:nvPr/>
        </p:nvSpPr>
        <p:spPr>
          <a:xfrm flipV="1">
            <a:off x="9647086" y="2243970"/>
            <a:ext cx="58573" cy="218601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316" name="Shape 316"/>
          <p:cNvSpPr/>
          <p:nvPr/>
        </p:nvSpPr>
        <p:spPr>
          <a:xfrm flipV="1">
            <a:off x="9945471" y="2390174"/>
            <a:ext cx="113155" cy="195993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317" name="Shape 317"/>
          <p:cNvSpPr/>
          <p:nvPr/>
        </p:nvSpPr>
        <p:spPr>
          <a:xfrm flipV="1">
            <a:off x="10201700" y="2622751"/>
            <a:ext cx="160028" cy="160028"/>
          </a:xfrm>
          <a:prstGeom prst="line">
            <a:avLst/>
          </a:prstGeom>
          <a:ln w="13970">
            <a:solidFill>
              <a:srgbClr val="E8B552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318" name="Shape 318"/>
          <p:cNvSpPr/>
          <p:nvPr/>
        </p:nvSpPr>
        <p:spPr>
          <a:xfrm flipV="1">
            <a:off x="10398312" y="2925851"/>
            <a:ext cx="195991" cy="113157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319" name="Shape 319"/>
          <p:cNvSpPr/>
          <p:nvPr/>
        </p:nvSpPr>
        <p:spPr>
          <a:xfrm flipV="1">
            <a:off x="10521907" y="3278818"/>
            <a:ext cx="218602" cy="58573"/>
          </a:xfrm>
          <a:prstGeom prst="line">
            <a:avLst/>
          </a:prstGeom>
          <a:ln w="6985">
            <a:solidFill>
              <a:srgbClr val="B3C2CD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320" name="Shape 320"/>
          <p:cNvSpPr/>
          <p:nvPr/>
        </p:nvSpPr>
        <p:spPr>
          <a:xfrm flipV="1">
            <a:off x="7999170" y="3325671"/>
            <a:ext cx="2655417" cy="663855"/>
          </a:xfrm>
          <a:prstGeom prst="line">
            <a:avLst/>
          </a:prstGeom>
          <a:ln w="38100">
            <a:solidFill>
              <a:srgbClr val="53AEA6"/>
            </a:solidFill>
            <a:prstDash val="solid"/>
          </a:ln>
        </p:spPr>
        <p:style>
          <a:lnRef idx="0">
            <a:scrgbClr r="0" g="0" b="0"/>
          </a:lnRef>
          <a:fillRef idx="0">
            <a:schemeClr val="accent1"/>
          </a:fillRef>
          <a:effectRef idx="0">
            <a:scrgbClr r="0" g="0" b="0"/>
          </a:effectRef>
          <a:fontRef idx="none"/>
        </p:style>
      </p:sp>
      <p:sp>
        <p:nvSpPr>
          <p:cNvPr id="321" name="Shape 321"/>
          <p:cNvSpPr/>
          <p:nvPr/>
        </p:nvSpPr>
        <p:spPr>
          <a:xfrm>
            <a:off x="9262872" y="3593592"/>
            <a:ext cx="128016" cy="128015"/>
          </a:xfrm>
          <a:prstGeom prst="ellipse">
            <a:avLst/>
          </a:prstGeom>
          <a:solidFill>
            <a:srgbClr val="E8B552"/>
          </a:solidFill>
          <a:ln>
            <a:noFill/>
          </a:ln>
        </p:spPr>
        <p:txBody>
          <a:bodyPr lIns="91440" tIns="45720" rIns="91440" bIns="45720" anchor="ctr"/>
          <a:lstStyle/>
          <a:p>
            <a:pPr marL="0" indent="0" algn="ctr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22" name="Shape 322"/>
          <p:cNvSpPr txBox="1"/>
          <p:nvPr/>
        </p:nvSpPr>
        <p:spPr>
          <a:xfrm>
            <a:off x="914400" y="5806440"/>
            <a:ext cx="6217919" cy="32004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 algn="l"/>
            <a:r>
              <a:rPr sz="1800" b="1">
                <a:solidFill>
                  <a:srgbClr val="53AEA6"/>
                </a:solidFill>
                <a:latin typeface="Aptos"/>
                <a:ea typeface="Aptos"/>
                <a:cs typeface="Aptos"/>
              </a:rPr>
              <a:t>Спасибо за внимание!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</a:gradFill>
        <a:gradFill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>
              <a:srgbClr val="000000">
                <a:alpha val="38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Normal.dotm</Template>
  <TotalTime>6</TotalTime>
  <Words>355</Words>
  <Application>Microsoft Office PowerPoint</Application>
  <DocSecurity>0</DocSecurity>
  <PresentationFormat>Широкоэкранный</PresentationFormat>
  <Paragraphs>79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Aptos</vt:lpstr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Azerty</dc:creator>
  <cp:lastModifiedBy>Azerty</cp:lastModifiedBy>
  <cp:revision>1</cp:revision>
  <dcterms:created xsi:type="dcterms:W3CDTF">2026-10-27T08:27:36Z</dcterms:created>
  <dcterms:modified xsi:type="dcterms:W3CDTF">2026-11-05T03:31:01Z</dcterms:modified>
</cp:coreProperties>
</file>