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60" r:id="rId3"/>
    <p:sldId id="262" r:id="rId4"/>
    <p:sldId id="263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40" d="100"/>
          <a:sy n="40" d="100"/>
        </p:scale>
        <p:origin x="1062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2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Слайд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16" name="Заполнитель даты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17" name="Заполнитель колонтитула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Заполнитель номера слайда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ru-RU" dirty="0"/>
              <a:t>Заголовок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Содержимое в двух колонка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содержимого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Редактировать текст</a:t>
            </a:r>
          </a:p>
        </p:txBody>
      </p:sp>
      <p:sp>
        <p:nvSpPr>
          <p:cNvPr id="4" name="Заполнитель содержимого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овый заполнитель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Редактировать текст</a:t>
            </a:r>
            <a:endParaRPr lang="ru-RU"/>
          </a:p>
        </p:txBody>
      </p:sp>
      <p:sp>
        <p:nvSpPr>
          <p:cNvPr id="6" name="Заполнитель содержимого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Заполнитель даты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Заполнитель колонтитула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полнитель номера слайда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даты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3" name="Заполнитель колонтитула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полнитель номера слайда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зображение и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изображения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ru-RU"/>
          </a:p>
        </p:txBody>
      </p:sp>
      <p:sp>
        <p:nvSpPr>
          <p:cNvPr id="4" name="Текстовый заполнитель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ru-RU" smtClean="0"/>
              <a:t>Образец текста</a:t>
            </a:r>
            <a:endParaRPr lang="ru-RU"/>
          </a:p>
        </p:txBody>
      </p:sp>
      <p:sp>
        <p:nvSpPr>
          <p:cNvPr id="5" name="Заполнитель даты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ru-RU" smtClean="0"/>
              <a:t>05.11.2026</a:t>
            </a:fld>
            <a:endParaRPr lang="ru-RU" dirty="0"/>
          </a:p>
        </p:txBody>
      </p:sp>
      <p:sp>
        <p:nvSpPr>
          <p:cNvPr id="6" name="Заполнитель колонтитула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Заполнитель номера слайда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3" name="Заполнитель вертикального текста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полнитель содержимого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еч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даты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Заполнитель колонтитула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полнитель номера слайда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ru-RU" smtClean="0"/>
              <a:t>Заголовок</a:t>
            </a:r>
            <a:endParaRPr lang="ru-RU"/>
          </a:p>
        </p:txBody>
      </p:sp>
      <p:sp>
        <p:nvSpPr>
          <p:cNvPr id="7" name="Текстовый заполнитель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-заполнитель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овый заполнитель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Заполнитель даты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Заполнитель колонтитула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Заполнитель номера слайда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ru-RU" smtClean="0"/>
              <a:t>‹#›</a:t>
            </a:fld>
            <a:endParaRPr lang="ru-RU" dirty="0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8.xml"/><Relationship Id="rId4" Type="http://schemas.openxmlformats.org/officeDocument/2006/relationships/tags" Target="../tags/tag6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амещающая рамка рисунка 4"/>
          <p:cNvPicPr>
            <a:picLocks noGrp="1" noChangeAspect="1"/>
          </p:cNvPicPr>
          <p:nvPr>
            <p:ph type="pic" idx="1"/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920750" y="1555115"/>
            <a:ext cx="4608195" cy="4608195"/>
          </a:xfrm>
          <a:prstGeom prst="rect">
            <a:avLst/>
          </a:prstGeom>
        </p:spPr>
      </p:pic>
      <p:sp>
        <p:nvSpPr>
          <p:cNvPr id="3" name="Замещающий текст 2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/>
          <a:p>
            <a:pPr algn="ctr"/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Арифмометр в геодезии — это настольная механическая вычислительная машина, предназначенная для выполнения арифметических действий (сложения, вычитания, умножения и деления) с многозначными числами. </a:t>
            </a:r>
          </a:p>
          <a:p>
            <a:endParaRPr lang="en-US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амещающая рамка рисунка 4"/>
          <p:cNvPicPr>
            <a:picLocks noGrp="1" noChangeAspect="1"/>
          </p:cNvPicPr>
          <p:nvPr>
            <p:ph type="pic" idx="1"/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274445" y="1555115"/>
            <a:ext cx="3900170" cy="4608195"/>
          </a:xfrm>
          <a:prstGeom prst="rect">
            <a:avLst/>
          </a:prstGeom>
        </p:spPr>
      </p:pic>
      <p:sp>
        <p:nvSpPr>
          <p:cNvPr id="3" name="Замещающий текст 2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en-US"/>
              <a:t>Арифмометр не является геодезическим прибором (вроде теодолита, нивелира или тахеометра) — он не измеряет углы, расстояния или превышения. Но в геодезии он активно использовался как вспомогательное вычислительное средство.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en-US" altLang="en-US"/>
              <a:t>В геодезии: роль и применение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marL="0" indent="0" algn="just"/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Где и зачем применяли: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Autofit/>
          </a:bodyPr>
          <a:lstStyle/>
          <a:p>
            <a:pPr algn="just"/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Обработка полевых измерений. После съёмки у геодезистов получались массивы чисел (углы, отсчёты по рейкам, длины линий). Их нужно было усреднять, вычислять невязки, распределять поправки, считать координаты — всё это делали на арифмометре.</a:t>
            </a:r>
          </a:p>
          <a:p>
            <a:pPr algn="just"/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Вычисления по формулам. Например, расчёт горизонтальных проложений по измеренным длинам и углам наклона, обратные геодезические задачи, вычисления в полигонометрии и нивелирных ходах.</a:t>
            </a:r>
          </a:p>
          <a:p>
            <a:pPr algn="just"/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Табличные и вспомогательные расчёты. Подготовка данных для уравнивания сетей, вычисление поправок, контроль сходимости результатов.</a:t>
            </a: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Исторический контекст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</a:rPr>
              <a:t> и с</a:t>
            </a:r>
            <a:r>
              <a:rPr lang="en-US" altLang="en-US">
                <a:latin typeface="Times New Roman" panose="02020603050405020304" charset="0"/>
                <a:cs typeface="Times New Roman" panose="02020603050405020304" charset="0"/>
              </a:rPr>
              <a:t>овременная ситуация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algn="just"/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Арифмометры были особенно важны в геодезии до массового распространения электронных калькуляторов и компьютеров (примерно до 1970–1980‑х годов). Например, в экспедициях и камеральных отделах предприятий типа «Госгеодезии» арифмометры стояли на каждом рабочем месте камеральщика.</a:t>
            </a:r>
          </a:p>
          <a:p>
            <a:pPr algn="just"/>
            <a:r>
              <a:rPr lang="en-US" altLang="en-US" sz="2400">
                <a:latin typeface="Times New Roman" panose="02020603050405020304" charset="0"/>
                <a:cs typeface="Times New Roman" panose="02020603050405020304" charset="0"/>
              </a:rPr>
              <a:t>Сейчас арифмометры в геодезии не применяются: их полностью заменили компьютеры, специализированное ПО (например, для уравнивания сетей) и полевые контроллеры геодезических приборов.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08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109</Words>
  <Application>Microsoft Office PowerPoint</Application>
  <PresentationFormat>Широкоэкранный</PresentationFormat>
  <Paragraphs>10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Times New Roman</vt:lpstr>
      <vt:lpstr>Wingdings</vt:lpstr>
      <vt:lpstr>WPS</vt:lpstr>
      <vt:lpstr>Презентация PowerPoint</vt:lpstr>
      <vt:lpstr>В геодезии: роль и применение</vt:lpstr>
      <vt:lpstr>Где и зачем применяли:</vt:lpstr>
      <vt:lpstr>Исторический контекст и современная ситуация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Арифмометр</dc:title>
  <dc:creator>Azerty</dc:creator>
  <cp:lastModifiedBy>Azerty</cp:lastModifiedBy>
  <cp:revision>4</cp:revision>
  <dcterms:created xsi:type="dcterms:W3CDTF">2026-10-27T08:26:14Z</dcterms:created>
  <dcterms:modified xsi:type="dcterms:W3CDTF">2026-11-05T03:30:45Z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BEE5AA47B8BC4E8AA89F8B1CCF3885E4_12</vt:lpwstr>
  </property>
</Properties>
</file>